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add280e7a40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2e5a9f8e544e5"/>
  </p:sldMasterIdLst>
  <p:sldIdLst>
    <p:sldId xmlns:r="http://schemas.openxmlformats.org/officeDocument/2006/relationships" id="256" r:id="Rcee2dc5f7c684ad4"/>
    <p:sldId xmlns:r="http://schemas.openxmlformats.org/officeDocument/2006/relationships" id="257" r:id="R1080561ae40a4957"/>
    <p:sldId xmlns:r="http://schemas.openxmlformats.org/officeDocument/2006/relationships" id="258" r:id="R4609b032dc01443d"/>
    <p:sldId xmlns:r="http://schemas.openxmlformats.org/officeDocument/2006/relationships" id="259" r:id="Rebdb3588235e499c"/>
    <p:sldId xmlns:r="http://schemas.openxmlformats.org/officeDocument/2006/relationships" id="260" r:id="Rdd63254dfab047b2"/>
    <p:sldId xmlns:r="http://schemas.openxmlformats.org/officeDocument/2006/relationships" id="261" r:id="R65afd2342cdc45e2"/>
    <p:sldId xmlns:r="http://schemas.openxmlformats.org/officeDocument/2006/relationships" id="262" r:id="R92499afac48b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2e5a9f8e544e5" /><Relationship Type="http://schemas.openxmlformats.org/officeDocument/2006/relationships/slide" Target="/ppt/slides/slide1.xml" Id="Rcee2dc5f7c684ad4" /><Relationship Type="http://schemas.openxmlformats.org/officeDocument/2006/relationships/slide" Target="/ppt/slides/slide2.xml" Id="R1080561ae40a4957" /><Relationship Type="http://schemas.openxmlformats.org/officeDocument/2006/relationships/slide" Target="/ppt/slides/slide3.xml" Id="R4609b032dc01443d" /><Relationship Type="http://schemas.openxmlformats.org/officeDocument/2006/relationships/slide" Target="/ppt/slides/slide4.xml" Id="Rebdb3588235e499c" /><Relationship Type="http://schemas.openxmlformats.org/officeDocument/2006/relationships/slide" Target="/ppt/slides/slide5.xml" Id="Rdd63254dfab047b2" /><Relationship Type="http://schemas.openxmlformats.org/officeDocument/2006/relationships/slide" Target="/ppt/slides/slide6.xml" Id="R65afd2342cdc45e2" /><Relationship Type="http://schemas.openxmlformats.org/officeDocument/2006/relationships/slide" Target="/ppt/slides/slide7.xml" Id="R92499afac48b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1afb42ffd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d6ffdb0214835" /><Relationship Type="http://schemas.openxmlformats.org/officeDocument/2006/relationships/theme" Target="/ppt/slideMasters/theme/theme1.xml" Id="Rf56a7c28345a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d6ffdb021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6f531b62e42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8e181be146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aa38ca47b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153b41c6e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4069e5471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b45c374f4d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9a136cf2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FLØTRE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FLØTRE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4 335 608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15 172 181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FLØTRE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FLØTRE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FLØTRE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976 948 459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FLØTRE HOLDING AS</a:t>
            </a:r>
          </a:p>
        </p:txBody>
      </p:sp>
    </p:spTree>
  </p:cSld>
  <p:clrMapOvr>
    <a:masterClrMapping xmlns:a="http://schemas.openxmlformats.org/drawingml/2006/main"/>
  </p:clrMapOvr>
</p:sld>
</file>