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c1607dcd4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709547ea846fa"/>
  </p:sldMasterIdLst>
  <p:sldIdLst>
    <p:sldId xmlns:r="http://schemas.openxmlformats.org/officeDocument/2006/relationships" id="256" r:id="Ra03580ff2af048fe"/>
    <p:sldId xmlns:r="http://schemas.openxmlformats.org/officeDocument/2006/relationships" id="257" r:id="R68044b0dff554abb"/>
    <p:sldId xmlns:r="http://schemas.openxmlformats.org/officeDocument/2006/relationships" id="258" r:id="Rbe5d9765ef614a13"/>
    <p:sldId xmlns:r="http://schemas.openxmlformats.org/officeDocument/2006/relationships" id="259" r:id="R1503970122bd46aa"/>
    <p:sldId xmlns:r="http://schemas.openxmlformats.org/officeDocument/2006/relationships" id="260" r:id="R680b30b3116745f7"/>
    <p:sldId xmlns:r="http://schemas.openxmlformats.org/officeDocument/2006/relationships" id="261" r:id="Rcdd4567e650a49f1"/>
    <p:sldId xmlns:r="http://schemas.openxmlformats.org/officeDocument/2006/relationships" id="262" r:id="R1e358b781ed7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709547ea846fa" /><Relationship Type="http://schemas.openxmlformats.org/officeDocument/2006/relationships/slide" Target="/ppt/slides/slide1.xml" Id="Ra03580ff2af048fe" /><Relationship Type="http://schemas.openxmlformats.org/officeDocument/2006/relationships/slide" Target="/ppt/slides/slide2.xml" Id="R68044b0dff554abb" /><Relationship Type="http://schemas.openxmlformats.org/officeDocument/2006/relationships/slide" Target="/ppt/slides/slide3.xml" Id="Rbe5d9765ef614a13" /><Relationship Type="http://schemas.openxmlformats.org/officeDocument/2006/relationships/slide" Target="/ppt/slides/slide4.xml" Id="R1503970122bd46aa" /><Relationship Type="http://schemas.openxmlformats.org/officeDocument/2006/relationships/slide" Target="/ppt/slides/slide5.xml" Id="R680b30b3116745f7" /><Relationship Type="http://schemas.openxmlformats.org/officeDocument/2006/relationships/slide" Target="/ppt/slides/slide6.xml" Id="Rcdd4567e650a49f1" /><Relationship Type="http://schemas.openxmlformats.org/officeDocument/2006/relationships/slide" Target="/ppt/slides/slide7.xml" Id="R1e358b781ed7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15b96b54a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1ed47cd64fd6" /><Relationship Type="http://schemas.openxmlformats.org/officeDocument/2006/relationships/theme" Target="/ppt/slideMasters/theme/theme1.xml" Id="Re8e9f64aa226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21ed47cd6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01dd78cd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7b6b57e8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d29c402b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fe20afcb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f40f50a8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e0fbd4f40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f43423e8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VARUA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7 326 985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7 376 461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JOHAN MANDAL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976 878 337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VARUA INVEST AS</a:t>
            </a:r>
          </a:p>
        </p:txBody>
      </p:sp>
    </p:spTree>
  </p:cSld>
  <p:clrMapOvr>
    <a:masterClrMapping xmlns:a="http://schemas.openxmlformats.org/drawingml/2006/main"/>
  </p:clrMapOvr>
</p:sld>
</file>