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9582677cf040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1c40755bf34ddb"/>
  </p:sldMasterIdLst>
  <p:sldIdLst>
    <p:sldId xmlns:r="http://schemas.openxmlformats.org/officeDocument/2006/relationships" id="256" r:id="R6856d420bd504077"/>
    <p:sldId xmlns:r="http://schemas.openxmlformats.org/officeDocument/2006/relationships" id="257" r:id="Rf4e9bdc848664b8b"/>
    <p:sldId xmlns:r="http://schemas.openxmlformats.org/officeDocument/2006/relationships" id="258" r:id="R0b33b89f1da2472f"/>
    <p:sldId xmlns:r="http://schemas.openxmlformats.org/officeDocument/2006/relationships" id="259" r:id="Re0bde501c6954418"/>
    <p:sldId xmlns:r="http://schemas.openxmlformats.org/officeDocument/2006/relationships" id="260" r:id="Rf4806fe8e4bf44d7"/>
    <p:sldId xmlns:r="http://schemas.openxmlformats.org/officeDocument/2006/relationships" id="261" r:id="Rcc2fc91f57d64f77"/>
    <p:sldId xmlns:r="http://schemas.openxmlformats.org/officeDocument/2006/relationships" id="262" r:id="Rb7d0e2479fcc43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c40755bf34ddb" /><Relationship Type="http://schemas.openxmlformats.org/officeDocument/2006/relationships/slide" Target="/ppt/slides/slide1.xml" Id="R6856d420bd504077" /><Relationship Type="http://schemas.openxmlformats.org/officeDocument/2006/relationships/slide" Target="/ppt/slides/slide2.xml" Id="Rf4e9bdc848664b8b" /><Relationship Type="http://schemas.openxmlformats.org/officeDocument/2006/relationships/slide" Target="/ppt/slides/slide3.xml" Id="R0b33b89f1da2472f" /><Relationship Type="http://schemas.openxmlformats.org/officeDocument/2006/relationships/slide" Target="/ppt/slides/slide4.xml" Id="Re0bde501c6954418" /><Relationship Type="http://schemas.openxmlformats.org/officeDocument/2006/relationships/slide" Target="/ppt/slides/slide5.xml" Id="Rf4806fe8e4bf44d7" /><Relationship Type="http://schemas.openxmlformats.org/officeDocument/2006/relationships/slide" Target="/ppt/slides/slide6.xml" Id="Rcc2fc91f57d64f77" /><Relationship Type="http://schemas.openxmlformats.org/officeDocument/2006/relationships/slide" Target="/ppt/slides/slide7.xml" Id="Rb7d0e2479fcc43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509f3cc1e41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7cb2d2e0d48c1" /><Relationship Type="http://schemas.openxmlformats.org/officeDocument/2006/relationships/theme" Target="/ppt/slideMasters/theme/theme1.xml" Id="R86209ef914ce41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7cb2d2e0d48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4406025b2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a8fcf15de44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98a81d57546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526ad7db645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cd573cb7246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711bad20340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49936e00849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HILDE'S FRISØRHJØRNE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HILDE'S FRISØRHJØRNE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HURLEN HILDE FOSSEN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55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