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7e2d0d956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555dabc0e24ed8"/>
  </p:sldMasterIdLst>
  <p:sldIdLst>
    <p:sldId xmlns:r="http://schemas.openxmlformats.org/officeDocument/2006/relationships" id="256" r:id="R13c645f1209845d7"/>
    <p:sldId xmlns:r="http://schemas.openxmlformats.org/officeDocument/2006/relationships" id="257" r:id="R22ca5fcb8d9e450a"/>
    <p:sldId xmlns:r="http://schemas.openxmlformats.org/officeDocument/2006/relationships" id="258" r:id="Re007a49664534f25"/>
    <p:sldId xmlns:r="http://schemas.openxmlformats.org/officeDocument/2006/relationships" id="259" r:id="R2edf67a5ff5f462d"/>
    <p:sldId xmlns:r="http://schemas.openxmlformats.org/officeDocument/2006/relationships" id="260" r:id="Ra3a2e7b410f34719"/>
    <p:sldId xmlns:r="http://schemas.openxmlformats.org/officeDocument/2006/relationships" id="261" r:id="R4148fbe0781e4217"/>
    <p:sldId xmlns:r="http://schemas.openxmlformats.org/officeDocument/2006/relationships" id="262" r:id="Ra51386bb4b0b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55dabc0e24ed8" /><Relationship Type="http://schemas.openxmlformats.org/officeDocument/2006/relationships/slide" Target="/ppt/slides/slide1.xml" Id="R13c645f1209845d7" /><Relationship Type="http://schemas.openxmlformats.org/officeDocument/2006/relationships/slide" Target="/ppt/slides/slide2.xml" Id="R22ca5fcb8d9e450a" /><Relationship Type="http://schemas.openxmlformats.org/officeDocument/2006/relationships/slide" Target="/ppt/slides/slide3.xml" Id="Re007a49664534f25" /><Relationship Type="http://schemas.openxmlformats.org/officeDocument/2006/relationships/slide" Target="/ppt/slides/slide4.xml" Id="R2edf67a5ff5f462d" /><Relationship Type="http://schemas.openxmlformats.org/officeDocument/2006/relationships/slide" Target="/ppt/slides/slide5.xml" Id="Ra3a2e7b410f34719" /><Relationship Type="http://schemas.openxmlformats.org/officeDocument/2006/relationships/slide" Target="/ppt/slides/slide6.xml" Id="R4148fbe0781e4217" /><Relationship Type="http://schemas.openxmlformats.org/officeDocument/2006/relationships/slide" Target="/ppt/slides/slide7.xml" Id="Ra51386bb4b0b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56c641cb6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d61038bce4b7d" /><Relationship Type="http://schemas.openxmlformats.org/officeDocument/2006/relationships/theme" Target="/ppt/slideMasters/theme/theme1.xml" Id="R69400f148d4e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d61038bce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6d40f5ad1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17f7a2be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09c800426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bec5ed0de4e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270afb2e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b9a7e2b94a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040a48ab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