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e673e3023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dc9d61625427e"/>
  </p:sldMasterIdLst>
  <p:sldIdLst>
    <p:sldId xmlns:r="http://schemas.openxmlformats.org/officeDocument/2006/relationships" id="256" r:id="Rd5b2729a06eb4143"/>
    <p:sldId xmlns:r="http://schemas.openxmlformats.org/officeDocument/2006/relationships" id="257" r:id="R63d74f8b73fc4e37"/>
    <p:sldId xmlns:r="http://schemas.openxmlformats.org/officeDocument/2006/relationships" id="258" r:id="R8361a0c2d4af48f2"/>
    <p:sldId xmlns:r="http://schemas.openxmlformats.org/officeDocument/2006/relationships" id="259" r:id="Ra4bf83f0004c4fdc"/>
    <p:sldId xmlns:r="http://schemas.openxmlformats.org/officeDocument/2006/relationships" id="260" r:id="R6d7fb67b6f0c49d8"/>
    <p:sldId xmlns:r="http://schemas.openxmlformats.org/officeDocument/2006/relationships" id="261" r:id="R9d26debc14a34fcf"/>
    <p:sldId xmlns:r="http://schemas.openxmlformats.org/officeDocument/2006/relationships" id="262" r:id="R690ae7e7a157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dc9d61625427e" /><Relationship Type="http://schemas.openxmlformats.org/officeDocument/2006/relationships/slide" Target="/ppt/slides/slide1.xml" Id="Rd5b2729a06eb4143" /><Relationship Type="http://schemas.openxmlformats.org/officeDocument/2006/relationships/slide" Target="/ppt/slides/slide2.xml" Id="R63d74f8b73fc4e37" /><Relationship Type="http://schemas.openxmlformats.org/officeDocument/2006/relationships/slide" Target="/ppt/slides/slide3.xml" Id="R8361a0c2d4af48f2" /><Relationship Type="http://schemas.openxmlformats.org/officeDocument/2006/relationships/slide" Target="/ppt/slides/slide4.xml" Id="Ra4bf83f0004c4fdc" /><Relationship Type="http://schemas.openxmlformats.org/officeDocument/2006/relationships/slide" Target="/ppt/slides/slide5.xml" Id="R6d7fb67b6f0c49d8" /><Relationship Type="http://schemas.openxmlformats.org/officeDocument/2006/relationships/slide" Target="/ppt/slides/slide6.xml" Id="R9d26debc14a34fcf" /><Relationship Type="http://schemas.openxmlformats.org/officeDocument/2006/relationships/slide" Target="/ppt/slides/slide7.xml" Id="R690ae7e7a157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be315d6f6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7c168c0c74f80" /><Relationship Type="http://schemas.openxmlformats.org/officeDocument/2006/relationships/theme" Target="/ppt/slideMasters/theme/theme1.xml" Id="R25310bfb6534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7c168c0c7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fae120a66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a52135aa2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3eb836686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cc728754c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403a5d5e4d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3be2e4e5447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43632b01c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INGVIS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1 485 351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2 936 435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3 680 104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STANDAL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VIGDIS REKVIK STANDAL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15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976 594 835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