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15323394584e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964b5323745e5"/>
  </p:sldMasterIdLst>
  <p:sldIdLst>
    <p:sldId xmlns:r="http://schemas.openxmlformats.org/officeDocument/2006/relationships" id="256" r:id="R91ce543bb16e414f"/>
    <p:sldId xmlns:r="http://schemas.openxmlformats.org/officeDocument/2006/relationships" id="257" r:id="Rcf3cdb2483964eae"/>
    <p:sldId xmlns:r="http://schemas.openxmlformats.org/officeDocument/2006/relationships" id="258" r:id="R4625ccf14bde40c6"/>
    <p:sldId xmlns:r="http://schemas.openxmlformats.org/officeDocument/2006/relationships" id="259" r:id="R42103252f8b64ad2"/>
    <p:sldId xmlns:r="http://schemas.openxmlformats.org/officeDocument/2006/relationships" id="260" r:id="Rdfb62446df83492a"/>
    <p:sldId xmlns:r="http://schemas.openxmlformats.org/officeDocument/2006/relationships" id="261" r:id="R06ddecec795d4c73"/>
    <p:sldId xmlns:r="http://schemas.openxmlformats.org/officeDocument/2006/relationships" id="262" r:id="R4c58ab7abfb5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964b5323745e5" /><Relationship Type="http://schemas.openxmlformats.org/officeDocument/2006/relationships/slide" Target="/ppt/slides/slide1.xml" Id="R91ce543bb16e414f" /><Relationship Type="http://schemas.openxmlformats.org/officeDocument/2006/relationships/slide" Target="/ppt/slides/slide2.xml" Id="Rcf3cdb2483964eae" /><Relationship Type="http://schemas.openxmlformats.org/officeDocument/2006/relationships/slide" Target="/ppt/slides/slide3.xml" Id="R4625ccf14bde40c6" /><Relationship Type="http://schemas.openxmlformats.org/officeDocument/2006/relationships/slide" Target="/ppt/slides/slide4.xml" Id="R42103252f8b64ad2" /><Relationship Type="http://schemas.openxmlformats.org/officeDocument/2006/relationships/slide" Target="/ppt/slides/slide5.xml" Id="Rdfb62446df83492a" /><Relationship Type="http://schemas.openxmlformats.org/officeDocument/2006/relationships/slide" Target="/ppt/slides/slide6.xml" Id="R06ddecec795d4c73" /><Relationship Type="http://schemas.openxmlformats.org/officeDocument/2006/relationships/slide" Target="/ppt/slides/slide7.xml" Id="R4c58ab7abfb5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13f0015cc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876a4e974400b" /><Relationship Type="http://schemas.openxmlformats.org/officeDocument/2006/relationships/theme" Target="/ppt/slideMasters/theme/theme1.xml" Id="R90e6e912db6f4a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876a4e97440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6fde4d344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77856d7c74c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895008d984e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372bc56b340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72fce1b5647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682a0cbec43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79d61048f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SKOGAN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SKOGAN GÅRD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−1 395 533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111 789 680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111 805 930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83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976 584 090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