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3322f8e4e249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ae1bf6735c42fd"/>
  </p:sldMasterIdLst>
  <p:sldIdLst>
    <p:sldId xmlns:r="http://schemas.openxmlformats.org/officeDocument/2006/relationships" id="256" r:id="R9590d40bea514e25"/>
    <p:sldId xmlns:r="http://schemas.openxmlformats.org/officeDocument/2006/relationships" id="257" r:id="R604ab19bfcd74d27"/>
    <p:sldId xmlns:r="http://schemas.openxmlformats.org/officeDocument/2006/relationships" id="258" r:id="Rb4d1791c2b224b3c"/>
    <p:sldId xmlns:r="http://schemas.openxmlformats.org/officeDocument/2006/relationships" id="259" r:id="R58f836f83a30434d"/>
    <p:sldId xmlns:r="http://schemas.openxmlformats.org/officeDocument/2006/relationships" id="260" r:id="R1c5618d590444641"/>
    <p:sldId xmlns:r="http://schemas.openxmlformats.org/officeDocument/2006/relationships" id="261" r:id="R33a0ed7198244d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ae1bf6735c42fd" /><Relationship Type="http://schemas.openxmlformats.org/officeDocument/2006/relationships/slide" Target="/ppt/slides/slide1.xml" Id="R9590d40bea514e25" /><Relationship Type="http://schemas.openxmlformats.org/officeDocument/2006/relationships/slide" Target="/ppt/slides/slide2.xml" Id="R604ab19bfcd74d27" /><Relationship Type="http://schemas.openxmlformats.org/officeDocument/2006/relationships/slide" Target="/ppt/slides/slide3.xml" Id="Rb4d1791c2b224b3c" /><Relationship Type="http://schemas.openxmlformats.org/officeDocument/2006/relationships/slide" Target="/ppt/slides/slide4.xml" Id="R58f836f83a30434d" /><Relationship Type="http://schemas.openxmlformats.org/officeDocument/2006/relationships/slide" Target="/ppt/slides/slide5.xml" Id="R1c5618d590444641" /><Relationship Type="http://schemas.openxmlformats.org/officeDocument/2006/relationships/slide" Target="/ppt/slides/slide6.xml" Id="R33a0ed7198244d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d9b63cf71c49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40e226b4c4309" /><Relationship Type="http://schemas.openxmlformats.org/officeDocument/2006/relationships/theme" Target="/ppt/slideMasters/theme/theme1.xml" Id="Rce4af477af284b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a40e226b4c43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c4f60cc5849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774096166c4f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1b671881414f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110e77fd0e49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c36c49ccb545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54cfa85dc848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MELANGE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MELANGE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661 000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976 539 621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MELANGE AS</a:t>
            </a:r>
          </a:p>
        </p:txBody>
      </p:sp>
    </p:spTree>
  </p:cSld>
  <p:clrMapOvr>
    <a:masterClrMapping xmlns:a="http://schemas.openxmlformats.org/drawingml/2006/main"/>
  </p:clrMapOvr>
</p:sld>
</file>