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cd1a62f96244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a7495346664c01"/>
  </p:sldMasterIdLst>
  <p:sldIdLst>
    <p:sldId xmlns:r="http://schemas.openxmlformats.org/officeDocument/2006/relationships" id="256" r:id="R8bcd70da13634848"/>
    <p:sldId xmlns:r="http://schemas.openxmlformats.org/officeDocument/2006/relationships" id="257" r:id="R3e4f1803296b4908"/>
    <p:sldId xmlns:r="http://schemas.openxmlformats.org/officeDocument/2006/relationships" id="258" r:id="R829938e7c7a44578"/>
    <p:sldId xmlns:r="http://schemas.openxmlformats.org/officeDocument/2006/relationships" id="259" r:id="R6805cd6552ad4477"/>
    <p:sldId xmlns:r="http://schemas.openxmlformats.org/officeDocument/2006/relationships" id="260" r:id="R2f6ca11ed58544fc"/>
    <p:sldId xmlns:r="http://schemas.openxmlformats.org/officeDocument/2006/relationships" id="261" r:id="Rb9d3a643109c4a9b"/>
    <p:sldId xmlns:r="http://schemas.openxmlformats.org/officeDocument/2006/relationships" id="262" r:id="R2c9f6b749ed94f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a7495346664c01" /><Relationship Type="http://schemas.openxmlformats.org/officeDocument/2006/relationships/slide" Target="/ppt/slides/slide1.xml" Id="R8bcd70da13634848" /><Relationship Type="http://schemas.openxmlformats.org/officeDocument/2006/relationships/slide" Target="/ppt/slides/slide2.xml" Id="R3e4f1803296b4908" /><Relationship Type="http://schemas.openxmlformats.org/officeDocument/2006/relationships/slide" Target="/ppt/slides/slide3.xml" Id="R829938e7c7a44578" /><Relationship Type="http://schemas.openxmlformats.org/officeDocument/2006/relationships/slide" Target="/ppt/slides/slide4.xml" Id="R6805cd6552ad4477" /><Relationship Type="http://schemas.openxmlformats.org/officeDocument/2006/relationships/slide" Target="/ppt/slides/slide5.xml" Id="R2f6ca11ed58544fc" /><Relationship Type="http://schemas.openxmlformats.org/officeDocument/2006/relationships/slide" Target="/ppt/slides/slide6.xml" Id="Rb9d3a643109c4a9b" /><Relationship Type="http://schemas.openxmlformats.org/officeDocument/2006/relationships/slide" Target="/ppt/slides/slide7.xml" Id="R2c9f6b749ed94f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f4a0d0c8de42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99d90b43e84d0d" /><Relationship Type="http://schemas.openxmlformats.org/officeDocument/2006/relationships/theme" Target="/ppt/slideMasters/theme/theme1.xml" Id="R8c894dcd2b0b41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99d90b43e84d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b2b65963fe43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9e1cc6c9c4c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d9c9574df4c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93f49dd574a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05b128c4e46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132528c084c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3b694a2b74b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FORVALTNINGSPARTNER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FORVALTNINGSPARTNER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31 782 838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1 721 281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1 377 263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1 972 871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6 779 642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Markens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post@forvaltningspartner.no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976 494 741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FORVALTNINGSPARTNER AS</a:t>
            </a:r>
          </a:p>
        </p:txBody>
      </p:sp>
    </p:spTree>
  </p:cSld>
  <p:clrMapOvr>
    <a:masterClrMapping xmlns:a="http://schemas.openxmlformats.org/drawingml/2006/main"/>
  </p:clrMapOvr>
</p:sld>
</file>