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d88edd2cfda4e2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ea0024d376c4045"/>
  </p:sldMasterIdLst>
  <p:sldIdLst>
    <p:sldId xmlns:r="http://schemas.openxmlformats.org/officeDocument/2006/relationships" id="256" r:id="Rcaa231bf91b1402b"/>
    <p:sldId xmlns:r="http://schemas.openxmlformats.org/officeDocument/2006/relationships" id="257" r:id="R45c1ebcc45bd4233"/>
    <p:sldId xmlns:r="http://schemas.openxmlformats.org/officeDocument/2006/relationships" id="258" r:id="Rfbf4efff0c324668"/>
    <p:sldId xmlns:r="http://schemas.openxmlformats.org/officeDocument/2006/relationships" id="259" r:id="Rfe08101e2ef04cd5"/>
    <p:sldId xmlns:r="http://schemas.openxmlformats.org/officeDocument/2006/relationships" id="260" r:id="Rd0299e266fd546cb"/>
    <p:sldId xmlns:r="http://schemas.openxmlformats.org/officeDocument/2006/relationships" id="261" r:id="R9bb42d07aa124601"/>
    <p:sldId xmlns:r="http://schemas.openxmlformats.org/officeDocument/2006/relationships" id="262" r:id="R0ee41b3b87f24a9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a0024d376c4045" /><Relationship Type="http://schemas.openxmlformats.org/officeDocument/2006/relationships/slide" Target="/ppt/slides/slide1.xml" Id="Rcaa231bf91b1402b" /><Relationship Type="http://schemas.openxmlformats.org/officeDocument/2006/relationships/slide" Target="/ppt/slides/slide2.xml" Id="R45c1ebcc45bd4233" /><Relationship Type="http://schemas.openxmlformats.org/officeDocument/2006/relationships/slide" Target="/ppt/slides/slide3.xml" Id="Rfbf4efff0c324668" /><Relationship Type="http://schemas.openxmlformats.org/officeDocument/2006/relationships/slide" Target="/ppt/slides/slide4.xml" Id="Rfe08101e2ef04cd5" /><Relationship Type="http://schemas.openxmlformats.org/officeDocument/2006/relationships/slide" Target="/ppt/slides/slide5.xml" Id="Rd0299e266fd546cb" /><Relationship Type="http://schemas.openxmlformats.org/officeDocument/2006/relationships/slide" Target="/ppt/slides/slide6.xml" Id="R9bb42d07aa124601" /><Relationship Type="http://schemas.openxmlformats.org/officeDocument/2006/relationships/slide" Target="/ppt/slides/slide7.xml" Id="R0ee41b3b87f24a9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3fadf21b4247e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0a307186e744f0" /><Relationship Type="http://schemas.openxmlformats.org/officeDocument/2006/relationships/theme" Target="/ppt/slideMasters/theme/theme1.xml" Id="R9613654f85b34de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f0a307186e744f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410579de4c41e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e53d29c518479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5fce157342487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69f401a290463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08a4cb4ef641a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993e1d1a574be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42c692a1054c2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ERNST &amp; YOUNG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ERNST &amp; YOUNG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ERNST &amp; YOUNG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ERNST &amp; YOUNG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ERNST &amp; YOUNG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ERNST &amp; YOUNG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4 139 101 000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94 531 000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115 890 000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171 071 000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1 965 290 000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ERNST &amp; YOUNG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36,5 %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ALBRIGTSEN EIRIK  –  2,9 %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 NILS KRISTIAN  –  2,9 %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C.E. BØSTERUD AS  –  2,9 %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EIDISSEN WILLY  –  2,9 %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GRYDELAND ALEKSANDER B  –  2,9 %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ERNST &amp; YOUNG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Stortorvet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24 00 24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976 389 387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ERNST &amp; YOUNG AS</a:t>
            </a:r>
          </a:p>
        </p:txBody>
      </p:sp>
    </p:spTree>
  </p:cSld>
  <p:clrMapOvr>
    <a:masterClrMapping xmlns:a="http://schemas.openxmlformats.org/drawingml/2006/main"/>
  </p:clrMapOvr>
</p:sld>
</file>