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b521b2309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235e5c4d35441d"/>
  </p:sldMasterIdLst>
  <p:sldIdLst>
    <p:sldId xmlns:r="http://schemas.openxmlformats.org/officeDocument/2006/relationships" id="256" r:id="R2d5c6da61f1d4e45"/>
    <p:sldId xmlns:r="http://schemas.openxmlformats.org/officeDocument/2006/relationships" id="257" r:id="R585b2f7dd48f4657"/>
    <p:sldId xmlns:r="http://schemas.openxmlformats.org/officeDocument/2006/relationships" id="258" r:id="R6759513ee5fd499c"/>
    <p:sldId xmlns:r="http://schemas.openxmlformats.org/officeDocument/2006/relationships" id="259" r:id="R8f3376fc3b434f74"/>
    <p:sldId xmlns:r="http://schemas.openxmlformats.org/officeDocument/2006/relationships" id="260" r:id="R17def7d3b956451a"/>
    <p:sldId xmlns:r="http://schemas.openxmlformats.org/officeDocument/2006/relationships" id="261" r:id="Rb4472e23d5bb446f"/>
    <p:sldId xmlns:r="http://schemas.openxmlformats.org/officeDocument/2006/relationships" id="262" r:id="Rccef83cc6039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35e5c4d35441d" /><Relationship Type="http://schemas.openxmlformats.org/officeDocument/2006/relationships/slide" Target="/ppt/slides/slide1.xml" Id="R2d5c6da61f1d4e45" /><Relationship Type="http://schemas.openxmlformats.org/officeDocument/2006/relationships/slide" Target="/ppt/slides/slide2.xml" Id="R585b2f7dd48f4657" /><Relationship Type="http://schemas.openxmlformats.org/officeDocument/2006/relationships/slide" Target="/ppt/slides/slide3.xml" Id="R6759513ee5fd499c" /><Relationship Type="http://schemas.openxmlformats.org/officeDocument/2006/relationships/slide" Target="/ppt/slides/slide4.xml" Id="R8f3376fc3b434f74" /><Relationship Type="http://schemas.openxmlformats.org/officeDocument/2006/relationships/slide" Target="/ppt/slides/slide5.xml" Id="R17def7d3b956451a" /><Relationship Type="http://schemas.openxmlformats.org/officeDocument/2006/relationships/slide" Target="/ppt/slides/slide6.xml" Id="Rb4472e23d5bb446f" /><Relationship Type="http://schemas.openxmlformats.org/officeDocument/2006/relationships/slide" Target="/ppt/slides/slide7.xml" Id="Rccef83cc6039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a20bd2ad840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9ffd83e24197" /><Relationship Type="http://schemas.openxmlformats.org/officeDocument/2006/relationships/theme" Target="/ppt/slideMasters/theme/theme1.xml" Id="R938292965fa0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d9ffd83e2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04588ab5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e37b8b301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6fd3e5b3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f15fb949b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de851d3b3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62e42460e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e473f19f0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