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737d1238f846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9b56ade8f54b1a"/>
  </p:sldMasterIdLst>
  <p:sldIdLst>
    <p:sldId xmlns:r="http://schemas.openxmlformats.org/officeDocument/2006/relationships" id="256" r:id="R4eeafaa1ff064139"/>
    <p:sldId xmlns:r="http://schemas.openxmlformats.org/officeDocument/2006/relationships" id="257" r:id="R8412da33b7954556"/>
    <p:sldId xmlns:r="http://schemas.openxmlformats.org/officeDocument/2006/relationships" id="258" r:id="Rcef7738525be453b"/>
    <p:sldId xmlns:r="http://schemas.openxmlformats.org/officeDocument/2006/relationships" id="259" r:id="R0e5f7568e66d468f"/>
    <p:sldId xmlns:r="http://schemas.openxmlformats.org/officeDocument/2006/relationships" id="260" r:id="R175fe6eb57a746fa"/>
    <p:sldId xmlns:r="http://schemas.openxmlformats.org/officeDocument/2006/relationships" id="261" r:id="Rda65931b5bb44ceb"/>
    <p:sldId xmlns:r="http://schemas.openxmlformats.org/officeDocument/2006/relationships" id="262" r:id="Rb809f57b055c4e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9b56ade8f54b1a" /><Relationship Type="http://schemas.openxmlformats.org/officeDocument/2006/relationships/slide" Target="/ppt/slides/slide1.xml" Id="R4eeafaa1ff064139" /><Relationship Type="http://schemas.openxmlformats.org/officeDocument/2006/relationships/slide" Target="/ppt/slides/slide2.xml" Id="R8412da33b7954556" /><Relationship Type="http://schemas.openxmlformats.org/officeDocument/2006/relationships/slide" Target="/ppt/slides/slide3.xml" Id="Rcef7738525be453b" /><Relationship Type="http://schemas.openxmlformats.org/officeDocument/2006/relationships/slide" Target="/ppt/slides/slide4.xml" Id="R0e5f7568e66d468f" /><Relationship Type="http://schemas.openxmlformats.org/officeDocument/2006/relationships/slide" Target="/ppt/slides/slide5.xml" Id="R175fe6eb57a746fa" /><Relationship Type="http://schemas.openxmlformats.org/officeDocument/2006/relationships/slide" Target="/ppt/slides/slide6.xml" Id="Rda65931b5bb44ceb" /><Relationship Type="http://schemas.openxmlformats.org/officeDocument/2006/relationships/slide" Target="/ppt/slides/slide7.xml" Id="Rb809f57b055c4e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1090656f4644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94006fa8d4bc1" /><Relationship Type="http://schemas.openxmlformats.org/officeDocument/2006/relationships/theme" Target="/ppt/slideMasters/theme/theme1.xml" Id="R46f7e5e8b58e44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a94006fa8d4b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8331936ce42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306d7352b49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b8e04eec54f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6b9e3afe646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78bd30a614f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ded34d2ce44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3c690fc8444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ELVEVEGEN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ELVEVEGEN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ELVEVEGEN 1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ELVEVEGEN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ELVEVEGEN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ELVEVEGEN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357 302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195 496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202 837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6 336 307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6 773 892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ELVEVEGEN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FJORDVEKST HOLDING AS  –  26,9 %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BJARTE NORDEIDE  –  21,3 %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OVE NORDEIDE  –  21,3 %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NORDEIDE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ÅSTA KIRSTEN NORDEIDE  –  10,9 %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DAGRUN NORDEIDE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ELVEVEGEN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976 328 442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ELVEVEGEN 1 AS</a:t>
            </a:r>
          </a:p>
        </p:txBody>
      </p:sp>
    </p:spTree>
  </p:cSld>
  <p:clrMapOvr>
    <a:masterClrMapping xmlns:a="http://schemas.openxmlformats.org/drawingml/2006/main"/>
  </p:clrMapOvr>
</p:sld>
</file>