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e6c0212df140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6bfb6b55fb4da8"/>
  </p:sldMasterIdLst>
  <p:sldIdLst>
    <p:sldId xmlns:r="http://schemas.openxmlformats.org/officeDocument/2006/relationships" id="256" r:id="R7ca95b8a0b91433a"/>
    <p:sldId xmlns:r="http://schemas.openxmlformats.org/officeDocument/2006/relationships" id="257" r:id="Rc99f74bd74f543d4"/>
    <p:sldId xmlns:r="http://schemas.openxmlformats.org/officeDocument/2006/relationships" id="258" r:id="R16e4a8a454d24ba6"/>
    <p:sldId xmlns:r="http://schemas.openxmlformats.org/officeDocument/2006/relationships" id="259" r:id="R22a2e470988449a0"/>
    <p:sldId xmlns:r="http://schemas.openxmlformats.org/officeDocument/2006/relationships" id="260" r:id="R2583a70bd6f74feb"/>
    <p:sldId xmlns:r="http://schemas.openxmlformats.org/officeDocument/2006/relationships" id="261" r:id="R336f110cbede4619"/>
    <p:sldId xmlns:r="http://schemas.openxmlformats.org/officeDocument/2006/relationships" id="262" r:id="Rdeafb05863bb47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6bfb6b55fb4da8" /><Relationship Type="http://schemas.openxmlformats.org/officeDocument/2006/relationships/slide" Target="/ppt/slides/slide1.xml" Id="R7ca95b8a0b91433a" /><Relationship Type="http://schemas.openxmlformats.org/officeDocument/2006/relationships/slide" Target="/ppt/slides/slide2.xml" Id="Rc99f74bd74f543d4" /><Relationship Type="http://schemas.openxmlformats.org/officeDocument/2006/relationships/slide" Target="/ppt/slides/slide3.xml" Id="R16e4a8a454d24ba6" /><Relationship Type="http://schemas.openxmlformats.org/officeDocument/2006/relationships/slide" Target="/ppt/slides/slide4.xml" Id="R22a2e470988449a0" /><Relationship Type="http://schemas.openxmlformats.org/officeDocument/2006/relationships/slide" Target="/ppt/slides/slide5.xml" Id="R2583a70bd6f74feb" /><Relationship Type="http://schemas.openxmlformats.org/officeDocument/2006/relationships/slide" Target="/ppt/slides/slide6.xml" Id="R336f110cbede4619" /><Relationship Type="http://schemas.openxmlformats.org/officeDocument/2006/relationships/slide" Target="/ppt/slides/slide7.xml" Id="Rdeafb05863bb47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9b25b3180046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c1b799c5b4644" /><Relationship Type="http://schemas.openxmlformats.org/officeDocument/2006/relationships/theme" Target="/ppt/slideMasters/theme/theme1.xml" Id="R476bafacd7744a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9c1b799c5b46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0e38f16e542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1779d495241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41785012149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d25e8a00543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83bd7859a46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b5eaca9934d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d4cc22d2742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VEØY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VEØY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16 188 968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139 938 230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140 764 809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MARTINSEN HILDE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Fredriksborgveien 52B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43 12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976 218 795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