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438d85367504df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f7e509007d24afa"/>
  </p:sldMasterIdLst>
  <p:sldIdLst>
    <p:sldId xmlns:r="http://schemas.openxmlformats.org/officeDocument/2006/relationships" id="256" r:id="R40088847abad459d"/>
    <p:sldId xmlns:r="http://schemas.openxmlformats.org/officeDocument/2006/relationships" id="257" r:id="Rfae668087ba646b6"/>
    <p:sldId xmlns:r="http://schemas.openxmlformats.org/officeDocument/2006/relationships" id="258" r:id="Rc2aa07b7b4a84116"/>
    <p:sldId xmlns:r="http://schemas.openxmlformats.org/officeDocument/2006/relationships" id="259" r:id="Rbbdaeaa46eb94aa2"/>
    <p:sldId xmlns:r="http://schemas.openxmlformats.org/officeDocument/2006/relationships" id="260" r:id="Rbbd0b8ed5a4f4dcd"/>
    <p:sldId xmlns:r="http://schemas.openxmlformats.org/officeDocument/2006/relationships" id="261" r:id="R0782c5584c264b11"/>
    <p:sldId xmlns:r="http://schemas.openxmlformats.org/officeDocument/2006/relationships" id="262" r:id="Rdbfd807a91d344f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7e509007d24afa" /><Relationship Type="http://schemas.openxmlformats.org/officeDocument/2006/relationships/slide" Target="/ppt/slides/slide1.xml" Id="R40088847abad459d" /><Relationship Type="http://schemas.openxmlformats.org/officeDocument/2006/relationships/slide" Target="/ppt/slides/slide2.xml" Id="Rfae668087ba646b6" /><Relationship Type="http://schemas.openxmlformats.org/officeDocument/2006/relationships/slide" Target="/ppt/slides/slide3.xml" Id="Rc2aa07b7b4a84116" /><Relationship Type="http://schemas.openxmlformats.org/officeDocument/2006/relationships/slide" Target="/ppt/slides/slide4.xml" Id="Rbbdaeaa46eb94aa2" /><Relationship Type="http://schemas.openxmlformats.org/officeDocument/2006/relationships/slide" Target="/ppt/slides/slide5.xml" Id="Rbbd0b8ed5a4f4dcd" /><Relationship Type="http://schemas.openxmlformats.org/officeDocument/2006/relationships/slide" Target="/ppt/slides/slide6.xml" Id="R0782c5584c264b11" /><Relationship Type="http://schemas.openxmlformats.org/officeDocument/2006/relationships/slide" Target="/ppt/slides/slide7.xml" Id="Rdbfd807a91d344f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9c50eef9a5440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fedba481c74392" /><Relationship Type="http://schemas.openxmlformats.org/officeDocument/2006/relationships/theme" Target="/ppt/slideMasters/theme/theme1.xml" Id="Rf2107a9cb58d478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efedba481c7439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3931422d6d486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6406ee413b436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f6eadf98fb4a8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0964f1cb51419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b0b1da6adf410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d36a84f0864ca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6243ac174e4e5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BRUNSBICA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BRUNSBICA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BRUNSBICA AS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BRUNSBICA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BRUNSBICA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BRUNSBICA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−1 655 229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9 547 194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95 948 984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100 866 887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BRUNSBICA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BOTTEN ALEXANDRA E  –  22,5 %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BOTTEN CARL FREDRICK  –  22,5 %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BOTTEN CHRISTINE N S  –  22,5 %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SCHWARTZ-BOTTEN OLE M  –  22,5 %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BOTTEN TINA CHRISTINE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BRUNSBICA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Botten, Munthes plass 46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66 85 59 05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976 162 307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BRUNSBICA AS</a:t>
            </a:r>
          </a:p>
        </p:txBody>
      </p:sp>
    </p:spTree>
  </p:cSld>
  <p:clrMapOvr>
    <a:masterClrMapping xmlns:a="http://schemas.openxmlformats.org/drawingml/2006/main"/>
  </p:clrMapOvr>
</p:sld>
</file>