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b40337b93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c4f2849d846a0"/>
  </p:sldMasterIdLst>
  <p:sldIdLst>
    <p:sldId xmlns:r="http://schemas.openxmlformats.org/officeDocument/2006/relationships" id="256" r:id="Rcaa42049c84942bc"/>
    <p:sldId xmlns:r="http://schemas.openxmlformats.org/officeDocument/2006/relationships" id="257" r:id="R07934f7d71f3408c"/>
    <p:sldId xmlns:r="http://schemas.openxmlformats.org/officeDocument/2006/relationships" id="258" r:id="R62e83d15ac2545c4"/>
    <p:sldId xmlns:r="http://schemas.openxmlformats.org/officeDocument/2006/relationships" id="259" r:id="Rf94a99dc718d4e14"/>
    <p:sldId xmlns:r="http://schemas.openxmlformats.org/officeDocument/2006/relationships" id="260" r:id="R0b309cea10ec4b91"/>
    <p:sldId xmlns:r="http://schemas.openxmlformats.org/officeDocument/2006/relationships" id="261" r:id="Ra3da340951ca4fa1"/>
    <p:sldId xmlns:r="http://schemas.openxmlformats.org/officeDocument/2006/relationships" id="262" r:id="R2d6263201c23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c4f2849d846a0" /><Relationship Type="http://schemas.openxmlformats.org/officeDocument/2006/relationships/slide" Target="/ppt/slides/slide1.xml" Id="Rcaa42049c84942bc" /><Relationship Type="http://schemas.openxmlformats.org/officeDocument/2006/relationships/slide" Target="/ppt/slides/slide2.xml" Id="R07934f7d71f3408c" /><Relationship Type="http://schemas.openxmlformats.org/officeDocument/2006/relationships/slide" Target="/ppt/slides/slide3.xml" Id="R62e83d15ac2545c4" /><Relationship Type="http://schemas.openxmlformats.org/officeDocument/2006/relationships/slide" Target="/ppt/slides/slide4.xml" Id="Rf94a99dc718d4e14" /><Relationship Type="http://schemas.openxmlformats.org/officeDocument/2006/relationships/slide" Target="/ppt/slides/slide5.xml" Id="R0b309cea10ec4b91" /><Relationship Type="http://schemas.openxmlformats.org/officeDocument/2006/relationships/slide" Target="/ppt/slides/slide6.xml" Id="Ra3da340951ca4fa1" /><Relationship Type="http://schemas.openxmlformats.org/officeDocument/2006/relationships/slide" Target="/ppt/slides/slide7.xml" Id="R2d6263201c23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78a483cbf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47051949449e1" /><Relationship Type="http://schemas.openxmlformats.org/officeDocument/2006/relationships/theme" Target="/ppt/slideMasters/theme/theme1.xml" Id="Rf5d5b6fd561c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470519494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0105f8dd6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a3e352d8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802558c14b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5f0b65759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1d0d02466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a88f05e5b4e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de673e883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