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433d54808b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bab94d7dc44dd"/>
  </p:sldMasterIdLst>
  <p:sldIdLst>
    <p:sldId xmlns:r="http://schemas.openxmlformats.org/officeDocument/2006/relationships" id="256" r:id="Rb4af4ac30b7b4412"/>
    <p:sldId xmlns:r="http://schemas.openxmlformats.org/officeDocument/2006/relationships" id="257" r:id="R09a39da3467a490c"/>
    <p:sldId xmlns:r="http://schemas.openxmlformats.org/officeDocument/2006/relationships" id="258" r:id="R8272d1f0bd904e5d"/>
    <p:sldId xmlns:r="http://schemas.openxmlformats.org/officeDocument/2006/relationships" id="259" r:id="R21024e83952a459c"/>
    <p:sldId xmlns:r="http://schemas.openxmlformats.org/officeDocument/2006/relationships" id="260" r:id="Rd3e1d4b9597e40cb"/>
    <p:sldId xmlns:r="http://schemas.openxmlformats.org/officeDocument/2006/relationships" id="261" r:id="R738249f177eb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bab94d7dc44dd" /><Relationship Type="http://schemas.openxmlformats.org/officeDocument/2006/relationships/slide" Target="/ppt/slides/slide1.xml" Id="Rb4af4ac30b7b4412" /><Relationship Type="http://schemas.openxmlformats.org/officeDocument/2006/relationships/slide" Target="/ppt/slides/slide2.xml" Id="R09a39da3467a490c" /><Relationship Type="http://schemas.openxmlformats.org/officeDocument/2006/relationships/slide" Target="/ppt/slides/slide3.xml" Id="R8272d1f0bd904e5d" /><Relationship Type="http://schemas.openxmlformats.org/officeDocument/2006/relationships/slide" Target="/ppt/slides/slide4.xml" Id="R21024e83952a459c" /><Relationship Type="http://schemas.openxmlformats.org/officeDocument/2006/relationships/slide" Target="/ppt/slides/slide5.xml" Id="Rd3e1d4b9597e40cb" /><Relationship Type="http://schemas.openxmlformats.org/officeDocument/2006/relationships/slide" Target="/ppt/slides/slide6.xml" Id="R738249f177eb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e3a963d56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b01c04908462a" /><Relationship Type="http://schemas.openxmlformats.org/officeDocument/2006/relationships/theme" Target="/ppt/slideMasters/theme/theme1.xml" Id="R8afeaa7a17d441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b01c0490846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7338263fb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c5d093e8e44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679a5f3a5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0c89e4ca943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98f5bf138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520808bf4e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