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8bceb0abe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3657314d84e7e"/>
  </p:sldMasterIdLst>
  <p:sldIdLst>
    <p:sldId xmlns:r="http://schemas.openxmlformats.org/officeDocument/2006/relationships" id="256" r:id="R2440b927652c402a"/>
    <p:sldId xmlns:r="http://schemas.openxmlformats.org/officeDocument/2006/relationships" id="257" r:id="Rf14dba225f5942f6"/>
    <p:sldId xmlns:r="http://schemas.openxmlformats.org/officeDocument/2006/relationships" id="258" r:id="R6b0d638160f04fe0"/>
    <p:sldId xmlns:r="http://schemas.openxmlformats.org/officeDocument/2006/relationships" id="259" r:id="R4dc43895ca2b4603"/>
    <p:sldId xmlns:r="http://schemas.openxmlformats.org/officeDocument/2006/relationships" id="260" r:id="R59822278b9df491b"/>
    <p:sldId xmlns:r="http://schemas.openxmlformats.org/officeDocument/2006/relationships" id="261" r:id="R7e032496e6324296"/>
    <p:sldId xmlns:r="http://schemas.openxmlformats.org/officeDocument/2006/relationships" id="262" r:id="R5e1e158965a8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3657314d84e7e" /><Relationship Type="http://schemas.openxmlformats.org/officeDocument/2006/relationships/slide" Target="/ppt/slides/slide1.xml" Id="R2440b927652c402a" /><Relationship Type="http://schemas.openxmlformats.org/officeDocument/2006/relationships/slide" Target="/ppt/slides/slide2.xml" Id="Rf14dba225f5942f6" /><Relationship Type="http://schemas.openxmlformats.org/officeDocument/2006/relationships/slide" Target="/ppt/slides/slide3.xml" Id="R6b0d638160f04fe0" /><Relationship Type="http://schemas.openxmlformats.org/officeDocument/2006/relationships/slide" Target="/ppt/slides/slide4.xml" Id="R4dc43895ca2b4603" /><Relationship Type="http://schemas.openxmlformats.org/officeDocument/2006/relationships/slide" Target="/ppt/slides/slide5.xml" Id="R59822278b9df491b" /><Relationship Type="http://schemas.openxmlformats.org/officeDocument/2006/relationships/slide" Target="/ppt/slides/slide6.xml" Id="R7e032496e6324296" /><Relationship Type="http://schemas.openxmlformats.org/officeDocument/2006/relationships/slide" Target="/ppt/slides/slide7.xml" Id="R5e1e158965a8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9f930cdf0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22af7af04850" /><Relationship Type="http://schemas.openxmlformats.org/officeDocument/2006/relationships/theme" Target="/ppt/slideMasters/theme/theme1.xml" Id="R1a2e9330f45e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422af7af0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231a0c265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d18e95f48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01d7cdaa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b763c7115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73bf46147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531073f1a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dc546955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