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91f96743d945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89ff4066d8442d"/>
  </p:sldMasterIdLst>
  <p:sldIdLst>
    <p:sldId xmlns:r="http://schemas.openxmlformats.org/officeDocument/2006/relationships" id="256" r:id="R5b1900f57dba41d7"/>
    <p:sldId xmlns:r="http://schemas.openxmlformats.org/officeDocument/2006/relationships" id="257" r:id="R9f927bf433e84391"/>
    <p:sldId xmlns:r="http://schemas.openxmlformats.org/officeDocument/2006/relationships" id="258" r:id="R8c16d3238d314ccb"/>
    <p:sldId xmlns:r="http://schemas.openxmlformats.org/officeDocument/2006/relationships" id="259" r:id="Rafeec8cc75884fb7"/>
    <p:sldId xmlns:r="http://schemas.openxmlformats.org/officeDocument/2006/relationships" id="260" r:id="R8a917232f8d14b1a"/>
    <p:sldId xmlns:r="http://schemas.openxmlformats.org/officeDocument/2006/relationships" id="261" r:id="R033aafca2c4d4c22"/>
    <p:sldId xmlns:r="http://schemas.openxmlformats.org/officeDocument/2006/relationships" id="262" r:id="Re2f76474622042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9ff4066d8442d" /><Relationship Type="http://schemas.openxmlformats.org/officeDocument/2006/relationships/slide" Target="/ppt/slides/slide1.xml" Id="R5b1900f57dba41d7" /><Relationship Type="http://schemas.openxmlformats.org/officeDocument/2006/relationships/slide" Target="/ppt/slides/slide2.xml" Id="R9f927bf433e84391" /><Relationship Type="http://schemas.openxmlformats.org/officeDocument/2006/relationships/slide" Target="/ppt/slides/slide3.xml" Id="R8c16d3238d314ccb" /><Relationship Type="http://schemas.openxmlformats.org/officeDocument/2006/relationships/slide" Target="/ppt/slides/slide4.xml" Id="Rafeec8cc75884fb7" /><Relationship Type="http://schemas.openxmlformats.org/officeDocument/2006/relationships/slide" Target="/ppt/slides/slide5.xml" Id="R8a917232f8d14b1a" /><Relationship Type="http://schemas.openxmlformats.org/officeDocument/2006/relationships/slide" Target="/ppt/slides/slide6.xml" Id="R033aafca2c4d4c22" /><Relationship Type="http://schemas.openxmlformats.org/officeDocument/2006/relationships/slide" Target="/ppt/slides/slide7.xml" Id="Re2f76474622042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fda59f26e547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d4771a06e41f5" /><Relationship Type="http://schemas.openxmlformats.org/officeDocument/2006/relationships/theme" Target="/ppt/slideMasters/theme/theme1.xml" Id="R39cc1608858440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cd4771a06e41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6830ffb2a47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61cd8b8aa45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5f5fab78b46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352626c8e4f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8b188b2d449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e9bf625ba4d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35547f03146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JARAS 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 NOR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32 395 261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32 489 761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JANE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27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976 034 406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