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5506c1d70f44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721fc8555c49bc"/>
  </p:sldMasterIdLst>
  <p:sldIdLst>
    <p:sldId xmlns:r="http://schemas.openxmlformats.org/officeDocument/2006/relationships" id="256" r:id="R743d3b0212b74f56"/>
    <p:sldId xmlns:r="http://schemas.openxmlformats.org/officeDocument/2006/relationships" id="257" r:id="R154ba9931a6e4257"/>
    <p:sldId xmlns:r="http://schemas.openxmlformats.org/officeDocument/2006/relationships" id="258" r:id="R02cc5d5ea66a45f3"/>
    <p:sldId xmlns:r="http://schemas.openxmlformats.org/officeDocument/2006/relationships" id="259" r:id="R261ac50524c84b81"/>
    <p:sldId xmlns:r="http://schemas.openxmlformats.org/officeDocument/2006/relationships" id="260" r:id="R2e558b19cb2441c4"/>
    <p:sldId xmlns:r="http://schemas.openxmlformats.org/officeDocument/2006/relationships" id="261" r:id="Rf80f13be04b04b3c"/>
    <p:sldId xmlns:r="http://schemas.openxmlformats.org/officeDocument/2006/relationships" id="262" r:id="R724927981f3240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721fc8555c49bc" /><Relationship Type="http://schemas.openxmlformats.org/officeDocument/2006/relationships/slide" Target="/ppt/slides/slide1.xml" Id="R743d3b0212b74f56" /><Relationship Type="http://schemas.openxmlformats.org/officeDocument/2006/relationships/slide" Target="/ppt/slides/slide2.xml" Id="R154ba9931a6e4257" /><Relationship Type="http://schemas.openxmlformats.org/officeDocument/2006/relationships/slide" Target="/ppt/slides/slide3.xml" Id="R02cc5d5ea66a45f3" /><Relationship Type="http://schemas.openxmlformats.org/officeDocument/2006/relationships/slide" Target="/ppt/slides/slide4.xml" Id="R261ac50524c84b81" /><Relationship Type="http://schemas.openxmlformats.org/officeDocument/2006/relationships/slide" Target="/ppt/slides/slide5.xml" Id="R2e558b19cb2441c4" /><Relationship Type="http://schemas.openxmlformats.org/officeDocument/2006/relationships/slide" Target="/ppt/slides/slide6.xml" Id="Rf80f13be04b04b3c" /><Relationship Type="http://schemas.openxmlformats.org/officeDocument/2006/relationships/slide" Target="/ppt/slides/slide7.xml" Id="R724927981f3240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77935b8e2749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25c2d1e17451e" /><Relationship Type="http://schemas.openxmlformats.org/officeDocument/2006/relationships/theme" Target="/ppt/slideMasters/theme/theme1.xml" Id="R64e1e4d2d67347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025c2d1e1745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c38f7277044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e022b261941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17e735fba43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b441af1ed4d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77774f4474d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69c47108c49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01d232bb54a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ÅFJORD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ÅFJORD REGNSKAP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39 005 235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2 365 669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3 360 024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16 615 868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26 440 700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Årnes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53 53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afjord@norgesregnskap.no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975 855 635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