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2489868d4e44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ea02a633a24249"/>
  </p:sldMasterIdLst>
  <p:sldIdLst>
    <p:sldId xmlns:r="http://schemas.openxmlformats.org/officeDocument/2006/relationships" id="256" r:id="R78cf0364f2bd4f26"/>
    <p:sldId xmlns:r="http://schemas.openxmlformats.org/officeDocument/2006/relationships" id="257" r:id="Radd41a74af36433e"/>
    <p:sldId xmlns:r="http://schemas.openxmlformats.org/officeDocument/2006/relationships" id="258" r:id="Rc687a5cab64146d9"/>
    <p:sldId xmlns:r="http://schemas.openxmlformats.org/officeDocument/2006/relationships" id="259" r:id="R47a036cdb1f045c4"/>
    <p:sldId xmlns:r="http://schemas.openxmlformats.org/officeDocument/2006/relationships" id="260" r:id="Rc49b640ce3be4b26"/>
    <p:sldId xmlns:r="http://schemas.openxmlformats.org/officeDocument/2006/relationships" id="261" r:id="R1a7f44b41f784260"/>
    <p:sldId xmlns:r="http://schemas.openxmlformats.org/officeDocument/2006/relationships" id="262" r:id="R8c879ab9a85d49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ea02a633a24249" /><Relationship Type="http://schemas.openxmlformats.org/officeDocument/2006/relationships/slide" Target="/ppt/slides/slide1.xml" Id="R78cf0364f2bd4f26" /><Relationship Type="http://schemas.openxmlformats.org/officeDocument/2006/relationships/slide" Target="/ppt/slides/slide2.xml" Id="Radd41a74af36433e" /><Relationship Type="http://schemas.openxmlformats.org/officeDocument/2006/relationships/slide" Target="/ppt/slides/slide3.xml" Id="Rc687a5cab64146d9" /><Relationship Type="http://schemas.openxmlformats.org/officeDocument/2006/relationships/slide" Target="/ppt/slides/slide4.xml" Id="R47a036cdb1f045c4" /><Relationship Type="http://schemas.openxmlformats.org/officeDocument/2006/relationships/slide" Target="/ppt/slides/slide5.xml" Id="Rc49b640ce3be4b26" /><Relationship Type="http://schemas.openxmlformats.org/officeDocument/2006/relationships/slide" Target="/ppt/slides/slide6.xml" Id="R1a7f44b41f784260" /><Relationship Type="http://schemas.openxmlformats.org/officeDocument/2006/relationships/slide" Target="/ppt/slides/slide7.xml" Id="R8c879ab9a85d49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5401d1c23b43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a373584344a2a" /><Relationship Type="http://schemas.openxmlformats.org/officeDocument/2006/relationships/theme" Target="/ppt/slideMasters/theme/theme1.xml" Id="R6ceb7e018cd546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ba373584344a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b80239228b4a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1c2acb4184d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9dd6d2bce40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164d55c0b47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a50898c0241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2b4308c014b6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fd4beb29c43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KJELLENGVEIEN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KJELLENGVEIEN 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3 658 082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wedel@jarlsberghovedgard.no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