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2c229c967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f937a2115415c"/>
  </p:sldMasterIdLst>
  <p:sldIdLst>
    <p:sldId xmlns:r="http://schemas.openxmlformats.org/officeDocument/2006/relationships" id="256" r:id="R6c326ab4f6534bfd"/>
    <p:sldId xmlns:r="http://schemas.openxmlformats.org/officeDocument/2006/relationships" id="257" r:id="R314ba6c4e1c14072"/>
    <p:sldId xmlns:r="http://schemas.openxmlformats.org/officeDocument/2006/relationships" id="258" r:id="Refc99a063f77428b"/>
    <p:sldId xmlns:r="http://schemas.openxmlformats.org/officeDocument/2006/relationships" id="259" r:id="R9ea113bca3b445aa"/>
    <p:sldId xmlns:r="http://schemas.openxmlformats.org/officeDocument/2006/relationships" id="260" r:id="R71afe94adb734b76"/>
    <p:sldId xmlns:r="http://schemas.openxmlformats.org/officeDocument/2006/relationships" id="261" r:id="R6f968572a8074da4"/>
    <p:sldId xmlns:r="http://schemas.openxmlformats.org/officeDocument/2006/relationships" id="262" r:id="Ra37bf26142db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f937a2115415c" /><Relationship Type="http://schemas.openxmlformats.org/officeDocument/2006/relationships/slide" Target="/ppt/slides/slide1.xml" Id="R6c326ab4f6534bfd" /><Relationship Type="http://schemas.openxmlformats.org/officeDocument/2006/relationships/slide" Target="/ppt/slides/slide2.xml" Id="R314ba6c4e1c14072" /><Relationship Type="http://schemas.openxmlformats.org/officeDocument/2006/relationships/slide" Target="/ppt/slides/slide3.xml" Id="Refc99a063f77428b" /><Relationship Type="http://schemas.openxmlformats.org/officeDocument/2006/relationships/slide" Target="/ppt/slides/slide4.xml" Id="R9ea113bca3b445aa" /><Relationship Type="http://schemas.openxmlformats.org/officeDocument/2006/relationships/slide" Target="/ppt/slides/slide5.xml" Id="R71afe94adb734b76" /><Relationship Type="http://schemas.openxmlformats.org/officeDocument/2006/relationships/slide" Target="/ppt/slides/slide6.xml" Id="R6f968572a8074da4" /><Relationship Type="http://schemas.openxmlformats.org/officeDocument/2006/relationships/slide" Target="/ppt/slides/slide7.xml" Id="Ra37bf26142db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51e42bf8c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7966cc2e40b2" /><Relationship Type="http://schemas.openxmlformats.org/officeDocument/2006/relationships/theme" Target="/ppt/slideMasters/theme/theme1.xml" Id="R5555cf4a7b27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67966cc2e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f30874ef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fd99eea7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e3ca836c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a545bea5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b4a3acd1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76a1c640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c4163aa8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