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bd33045e842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0f8edc31f4b32"/>
  </p:sldMasterIdLst>
  <p:sldIdLst>
    <p:sldId xmlns:r="http://schemas.openxmlformats.org/officeDocument/2006/relationships" id="256" r:id="R6cc37f0e03bc478c"/>
    <p:sldId xmlns:r="http://schemas.openxmlformats.org/officeDocument/2006/relationships" id="257" r:id="R6ad34eb92ddc4b67"/>
    <p:sldId xmlns:r="http://schemas.openxmlformats.org/officeDocument/2006/relationships" id="258" r:id="Rf51957e007154e04"/>
    <p:sldId xmlns:r="http://schemas.openxmlformats.org/officeDocument/2006/relationships" id="259" r:id="Rb6b9a157a64a4d1a"/>
    <p:sldId xmlns:r="http://schemas.openxmlformats.org/officeDocument/2006/relationships" id="260" r:id="Re70d021fb2de48c4"/>
    <p:sldId xmlns:r="http://schemas.openxmlformats.org/officeDocument/2006/relationships" id="261" r:id="R368d60cbe68245c4"/>
    <p:sldId xmlns:r="http://schemas.openxmlformats.org/officeDocument/2006/relationships" id="262" r:id="R73d291c25bbf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0f8edc31f4b32" /><Relationship Type="http://schemas.openxmlformats.org/officeDocument/2006/relationships/slide" Target="/ppt/slides/slide1.xml" Id="R6cc37f0e03bc478c" /><Relationship Type="http://schemas.openxmlformats.org/officeDocument/2006/relationships/slide" Target="/ppt/slides/slide2.xml" Id="R6ad34eb92ddc4b67" /><Relationship Type="http://schemas.openxmlformats.org/officeDocument/2006/relationships/slide" Target="/ppt/slides/slide3.xml" Id="Rf51957e007154e04" /><Relationship Type="http://schemas.openxmlformats.org/officeDocument/2006/relationships/slide" Target="/ppt/slides/slide4.xml" Id="Rb6b9a157a64a4d1a" /><Relationship Type="http://schemas.openxmlformats.org/officeDocument/2006/relationships/slide" Target="/ppt/slides/slide5.xml" Id="Re70d021fb2de48c4" /><Relationship Type="http://schemas.openxmlformats.org/officeDocument/2006/relationships/slide" Target="/ppt/slides/slide6.xml" Id="R368d60cbe68245c4" /><Relationship Type="http://schemas.openxmlformats.org/officeDocument/2006/relationships/slide" Target="/ppt/slides/slide7.xml" Id="R73d291c25bbf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4357e68e9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b831d511f45df" /><Relationship Type="http://schemas.openxmlformats.org/officeDocument/2006/relationships/theme" Target="/ppt/slideMasters/theme/theme1.xml" Id="R2fa8851aa5a1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b831d511f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61112d49341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61edd191c44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b3356fb96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37bc3cabc44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47297fcf7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e408f2f004b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9adde71be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FONDSFORMIDLING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FONDSFORMIDLING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41 106 791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41 044 815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39 577 594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223 472 817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260 468 316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Fondsfinans,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975 782 174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