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313423fd8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d3e3c8e7f4aee"/>
  </p:sldMasterIdLst>
  <p:sldIdLst>
    <p:sldId xmlns:r="http://schemas.openxmlformats.org/officeDocument/2006/relationships" id="256" r:id="R68a16c89271b45f0"/>
    <p:sldId xmlns:r="http://schemas.openxmlformats.org/officeDocument/2006/relationships" id="257" r:id="Re8ee672dfb6a4261"/>
    <p:sldId xmlns:r="http://schemas.openxmlformats.org/officeDocument/2006/relationships" id="258" r:id="R02e9d5d4e2704dfe"/>
    <p:sldId xmlns:r="http://schemas.openxmlformats.org/officeDocument/2006/relationships" id="259" r:id="R1b4e05eddd974032"/>
    <p:sldId xmlns:r="http://schemas.openxmlformats.org/officeDocument/2006/relationships" id="260" r:id="Rc072172af55a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d3e3c8e7f4aee" /><Relationship Type="http://schemas.openxmlformats.org/officeDocument/2006/relationships/slide" Target="/ppt/slides/slide1.xml" Id="R68a16c89271b45f0" /><Relationship Type="http://schemas.openxmlformats.org/officeDocument/2006/relationships/slide" Target="/ppt/slides/slide2.xml" Id="Re8ee672dfb6a4261" /><Relationship Type="http://schemas.openxmlformats.org/officeDocument/2006/relationships/slide" Target="/ppt/slides/slide3.xml" Id="R02e9d5d4e2704dfe" /><Relationship Type="http://schemas.openxmlformats.org/officeDocument/2006/relationships/slide" Target="/ppt/slides/slide4.xml" Id="R1b4e05eddd974032" /><Relationship Type="http://schemas.openxmlformats.org/officeDocument/2006/relationships/slide" Target="/ppt/slides/slide5.xml" Id="Rc072172af55a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4672e23cb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5d1a80de4154" /><Relationship Type="http://schemas.openxmlformats.org/officeDocument/2006/relationships/theme" Target="/ppt/slideMasters/theme/theme1.xml" Id="R71ce376cfd96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25d1a80de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42dcb6b5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82acf9bd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5701e0ce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263be2438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fd029872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