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7a1f5533434c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26d6f9f0714f1a"/>
  </p:sldMasterIdLst>
  <p:sldIdLst>
    <p:sldId xmlns:r="http://schemas.openxmlformats.org/officeDocument/2006/relationships" id="256" r:id="Rec24d6b8ad074bfd"/>
    <p:sldId xmlns:r="http://schemas.openxmlformats.org/officeDocument/2006/relationships" id="257" r:id="R2cf8573e27a443f9"/>
    <p:sldId xmlns:r="http://schemas.openxmlformats.org/officeDocument/2006/relationships" id="258" r:id="R8d27dce56c6e489d"/>
    <p:sldId xmlns:r="http://schemas.openxmlformats.org/officeDocument/2006/relationships" id="259" r:id="R1c8f64f98d1547d2"/>
    <p:sldId xmlns:r="http://schemas.openxmlformats.org/officeDocument/2006/relationships" id="260" r:id="R48a2ff77f1ad43d0"/>
    <p:sldId xmlns:r="http://schemas.openxmlformats.org/officeDocument/2006/relationships" id="261" r:id="R12c50ac3dc9046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26d6f9f0714f1a" /><Relationship Type="http://schemas.openxmlformats.org/officeDocument/2006/relationships/slide" Target="/ppt/slides/slide1.xml" Id="Rec24d6b8ad074bfd" /><Relationship Type="http://schemas.openxmlformats.org/officeDocument/2006/relationships/slide" Target="/ppt/slides/slide2.xml" Id="R2cf8573e27a443f9" /><Relationship Type="http://schemas.openxmlformats.org/officeDocument/2006/relationships/slide" Target="/ppt/slides/slide3.xml" Id="R8d27dce56c6e489d" /><Relationship Type="http://schemas.openxmlformats.org/officeDocument/2006/relationships/slide" Target="/ppt/slides/slide4.xml" Id="R1c8f64f98d1547d2" /><Relationship Type="http://schemas.openxmlformats.org/officeDocument/2006/relationships/slide" Target="/ppt/slides/slide5.xml" Id="R48a2ff77f1ad43d0" /><Relationship Type="http://schemas.openxmlformats.org/officeDocument/2006/relationships/slide" Target="/ppt/slides/slide6.xml" Id="R12c50ac3dc9046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f18d5e7bdf4e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3a7b485c24427" /><Relationship Type="http://schemas.openxmlformats.org/officeDocument/2006/relationships/theme" Target="/ppt/slideMasters/theme/theme1.xml" Id="R5f9a2ae7beb44d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d3a7b485c244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266ea93b54d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70da2ee1945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33324c15a48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4d338ca6346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8154185d648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69d3507824a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GJERSTAD HISTORIELAG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Kristen Strat, Verksveien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975 427 633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