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fef5c6a098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9d8b2f83944f5"/>
  </p:sldMasterIdLst>
  <p:sldIdLst>
    <p:sldId xmlns:r="http://schemas.openxmlformats.org/officeDocument/2006/relationships" id="256" r:id="R83d3851e70c04b5f"/>
    <p:sldId xmlns:r="http://schemas.openxmlformats.org/officeDocument/2006/relationships" id="257" r:id="R856038ce756f47a5"/>
    <p:sldId xmlns:r="http://schemas.openxmlformats.org/officeDocument/2006/relationships" id="258" r:id="Rc8fa683c83e54f09"/>
    <p:sldId xmlns:r="http://schemas.openxmlformats.org/officeDocument/2006/relationships" id="259" r:id="R8d95929b22f845fb"/>
    <p:sldId xmlns:r="http://schemas.openxmlformats.org/officeDocument/2006/relationships" id="260" r:id="R5f4495bac333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9d8b2f83944f5" /><Relationship Type="http://schemas.openxmlformats.org/officeDocument/2006/relationships/slide" Target="/ppt/slides/slide1.xml" Id="R83d3851e70c04b5f" /><Relationship Type="http://schemas.openxmlformats.org/officeDocument/2006/relationships/slide" Target="/ppt/slides/slide2.xml" Id="R856038ce756f47a5" /><Relationship Type="http://schemas.openxmlformats.org/officeDocument/2006/relationships/slide" Target="/ppt/slides/slide3.xml" Id="Rc8fa683c83e54f09" /><Relationship Type="http://schemas.openxmlformats.org/officeDocument/2006/relationships/slide" Target="/ppt/slides/slide4.xml" Id="R8d95929b22f845fb" /><Relationship Type="http://schemas.openxmlformats.org/officeDocument/2006/relationships/slide" Target="/ppt/slides/slide5.xml" Id="R5f4495bac333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a2ea4db35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b5c94cb14e39" /><Relationship Type="http://schemas.openxmlformats.org/officeDocument/2006/relationships/theme" Target="/ppt/slideMasters/theme/theme1.xml" Id="R0967b435d359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0b5c94cb1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d3c54335443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9be1c2123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c9ab10a59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a7737d036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f675480b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