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5f64afc8b47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5385529ca74469"/>
  </p:sldMasterIdLst>
  <p:sldIdLst>
    <p:sldId xmlns:r="http://schemas.openxmlformats.org/officeDocument/2006/relationships" id="256" r:id="Rfbf08ad37b994880"/>
    <p:sldId xmlns:r="http://schemas.openxmlformats.org/officeDocument/2006/relationships" id="257" r:id="R0d3964179e044ecf"/>
    <p:sldId xmlns:r="http://schemas.openxmlformats.org/officeDocument/2006/relationships" id="258" r:id="R9373390b352f46a2"/>
    <p:sldId xmlns:r="http://schemas.openxmlformats.org/officeDocument/2006/relationships" id="259" r:id="R785f1bea6a9d401e"/>
    <p:sldId xmlns:r="http://schemas.openxmlformats.org/officeDocument/2006/relationships" id="260" r:id="Rbb97e7f8ecef4a92"/>
    <p:sldId xmlns:r="http://schemas.openxmlformats.org/officeDocument/2006/relationships" id="261" r:id="Ra8ab2351c7b9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385529ca74469" /><Relationship Type="http://schemas.openxmlformats.org/officeDocument/2006/relationships/slide" Target="/ppt/slides/slide1.xml" Id="Rfbf08ad37b994880" /><Relationship Type="http://schemas.openxmlformats.org/officeDocument/2006/relationships/slide" Target="/ppt/slides/slide2.xml" Id="R0d3964179e044ecf" /><Relationship Type="http://schemas.openxmlformats.org/officeDocument/2006/relationships/slide" Target="/ppt/slides/slide3.xml" Id="R9373390b352f46a2" /><Relationship Type="http://schemas.openxmlformats.org/officeDocument/2006/relationships/slide" Target="/ppt/slides/slide4.xml" Id="R785f1bea6a9d401e" /><Relationship Type="http://schemas.openxmlformats.org/officeDocument/2006/relationships/slide" Target="/ppt/slides/slide5.xml" Id="Rbb97e7f8ecef4a92" /><Relationship Type="http://schemas.openxmlformats.org/officeDocument/2006/relationships/slide" Target="/ppt/slides/slide6.xml" Id="Ra8ab2351c7b9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7abbf9f77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4ba0965c24bf6" /><Relationship Type="http://schemas.openxmlformats.org/officeDocument/2006/relationships/theme" Target="/ppt/slideMasters/theme/theme1.xml" Id="R42a971b66ec5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4ba0965c2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814b68f594e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0272793844e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383af28044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46eb97b5a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34f90158541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cd5bbec74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