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f8e3de12cb44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84f28049344de1"/>
  </p:sldMasterIdLst>
  <p:sldIdLst>
    <p:sldId xmlns:r="http://schemas.openxmlformats.org/officeDocument/2006/relationships" id="256" r:id="R3c150e397499404d"/>
    <p:sldId xmlns:r="http://schemas.openxmlformats.org/officeDocument/2006/relationships" id="257" r:id="R035e2c73649944ee"/>
    <p:sldId xmlns:r="http://schemas.openxmlformats.org/officeDocument/2006/relationships" id="258" r:id="Rcc0a2a6b869e427a"/>
    <p:sldId xmlns:r="http://schemas.openxmlformats.org/officeDocument/2006/relationships" id="259" r:id="R3de2d3a9259d4fe7"/>
    <p:sldId xmlns:r="http://schemas.openxmlformats.org/officeDocument/2006/relationships" id="260" r:id="Rf44122fd8a8645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4f28049344de1" /><Relationship Type="http://schemas.openxmlformats.org/officeDocument/2006/relationships/slide" Target="/ppt/slides/slide1.xml" Id="R3c150e397499404d" /><Relationship Type="http://schemas.openxmlformats.org/officeDocument/2006/relationships/slide" Target="/ppt/slides/slide2.xml" Id="R035e2c73649944ee" /><Relationship Type="http://schemas.openxmlformats.org/officeDocument/2006/relationships/slide" Target="/ppt/slides/slide3.xml" Id="Rcc0a2a6b869e427a" /><Relationship Type="http://schemas.openxmlformats.org/officeDocument/2006/relationships/slide" Target="/ppt/slides/slide4.xml" Id="R3de2d3a9259d4fe7" /><Relationship Type="http://schemas.openxmlformats.org/officeDocument/2006/relationships/slide" Target="/ppt/slides/slide5.xml" Id="Rf44122fd8a8645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24568ab5744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b881478f64cd2" /><Relationship Type="http://schemas.openxmlformats.org/officeDocument/2006/relationships/theme" Target="/ppt/slideMasters/theme/theme1.xml" Id="Reb8aafc00001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ab881478f64c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2c074e2804e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38898448342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a62abbcc744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8ed4406f546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dd87985f843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RIKSREVISJONEN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RIKSREVISJONEN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postmottak@riksrevisjonen.no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www.riksrevisjonen.no/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974 760 843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