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5a17ec024942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5e4c929ee04901"/>
  </p:sldMasterIdLst>
  <p:sldIdLst>
    <p:sldId xmlns:r="http://schemas.openxmlformats.org/officeDocument/2006/relationships" id="256" r:id="R88b573ea3d8344a3"/>
    <p:sldId xmlns:r="http://schemas.openxmlformats.org/officeDocument/2006/relationships" id="257" r:id="R5e7c3c55a6204061"/>
    <p:sldId xmlns:r="http://schemas.openxmlformats.org/officeDocument/2006/relationships" id="258" r:id="Rc63a1e2672034591"/>
    <p:sldId xmlns:r="http://schemas.openxmlformats.org/officeDocument/2006/relationships" id="259" r:id="Re07cc207a4c941c8"/>
    <p:sldId xmlns:r="http://schemas.openxmlformats.org/officeDocument/2006/relationships" id="260" r:id="Re920031c9efe4768"/>
    <p:sldId xmlns:r="http://schemas.openxmlformats.org/officeDocument/2006/relationships" id="261" r:id="R4e4f0bbe7cec4f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e4c929ee04901" /><Relationship Type="http://schemas.openxmlformats.org/officeDocument/2006/relationships/slide" Target="/ppt/slides/slide1.xml" Id="R88b573ea3d8344a3" /><Relationship Type="http://schemas.openxmlformats.org/officeDocument/2006/relationships/slide" Target="/ppt/slides/slide2.xml" Id="R5e7c3c55a6204061" /><Relationship Type="http://schemas.openxmlformats.org/officeDocument/2006/relationships/slide" Target="/ppt/slides/slide3.xml" Id="Rc63a1e2672034591" /><Relationship Type="http://schemas.openxmlformats.org/officeDocument/2006/relationships/slide" Target="/ppt/slides/slide4.xml" Id="Re07cc207a4c941c8" /><Relationship Type="http://schemas.openxmlformats.org/officeDocument/2006/relationships/slide" Target="/ppt/slides/slide5.xml" Id="Re920031c9efe4768" /><Relationship Type="http://schemas.openxmlformats.org/officeDocument/2006/relationships/slide" Target="/ppt/slides/slide6.xml" Id="R4e4f0bbe7cec4f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eb885cba0644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c68c1e8b6423d" /><Relationship Type="http://schemas.openxmlformats.org/officeDocument/2006/relationships/theme" Target="/ppt/slideMasters/theme/theme1.xml" Id="Re7520873b92c4e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fc68c1e8b642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b8eb7ec2948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63f32c7aa47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740f3db204d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cd69f926e4b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e2d0591414a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f3faf27e44c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RIKSREVISJONEN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24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postmottak@riksrevisjonen.no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www.riksrevisjonen.no/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974 760 843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