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115773a04e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1fa96eb967421e"/>
  </p:sldMasterIdLst>
  <p:sldIdLst>
    <p:sldId xmlns:r="http://schemas.openxmlformats.org/officeDocument/2006/relationships" id="256" r:id="R1864eba0a5984805"/>
    <p:sldId xmlns:r="http://schemas.openxmlformats.org/officeDocument/2006/relationships" id="257" r:id="Rc2b30f2a496147ec"/>
    <p:sldId xmlns:r="http://schemas.openxmlformats.org/officeDocument/2006/relationships" id="258" r:id="R60b802f1e0354d08"/>
    <p:sldId xmlns:r="http://schemas.openxmlformats.org/officeDocument/2006/relationships" id="259" r:id="R582b54da79b340e3"/>
    <p:sldId xmlns:r="http://schemas.openxmlformats.org/officeDocument/2006/relationships" id="260" r:id="Rd16e77ad68eb4e53"/>
    <p:sldId xmlns:r="http://schemas.openxmlformats.org/officeDocument/2006/relationships" id="261" r:id="R7180418cf47744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fa96eb967421e" /><Relationship Type="http://schemas.openxmlformats.org/officeDocument/2006/relationships/slide" Target="/ppt/slides/slide1.xml" Id="R1864eba0a5984805" /><Relationship Type="http://schemas.openxmlformats.org/officeDocument/2006/relationships/slide" Target="/ppt/slides/slide2.xml" Id="Rc2b30f2a496147ec" /><Relationship Type="http://schemas.openxmlformats.org/officeDocument/2006/relationships/slide" Target="/ppt/slides/slide3.xml" Id="R60b802f1e0354d08" /><Relationship Type="http://schemas.openxmlformats.org/officeDocument/2006/relationships/slide" Target="/ppt/slides/slide4.xml" Id="R582b54da79b340e3" /><Relationship Type="http://schemas.openxmlformats.org/officeDocument/2006/relationships/slide" Target="/ppt/slides/slide5.xml" Id="Rd16e77ad68eb4e53" /><Relationship Type="http://schemas.openxmlformats.org/officeDocument/2006/relationships/slide" Target="/ppt/slides/slide6.xml" Id="R7180418cf47744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5d1e91100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75923e9544dd0" /><Relationship Type="http://schemas.openxmlformats.org/officeDocument/2006/relationships/theme" Target="/ppt/slideMasters/theme/theme1.xml" Id="Racba6b4001b647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75923e9544d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c5db814f4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b03a8cb1644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d18c476f64a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19bb3e9a8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89a129c374b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b7b4efdd244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101 390 140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97 519 359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105 202 981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779 793 531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784 834 480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