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55fed20184b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4e1450a9604986"/>
  </p:sldMasterIdLst>
  <p:sldIdLst>
    <p:sldId xmlns:r="http://schemas.openxmlformats.org/officeDocument/2006/relationships" id="256" r:id="R1c0481a61ca84f7c"/>
    <p:sldId xmlns:r="http://schemas.openxmlformats.org/officeDocument/2006/relationships" id="257" r:id="R61985294c1ce40db"/>
    <p:sldId xmlns:r="http://schemas.openxmlformats.org/officeDocument/2006/relationships" id="258" r:id="Rccdc07b35ddb42d4"/>
    <p:sldId xmlns:r="http://schemas.openxmlformats.org/officeDocument/2006/relationships" id="259" r:id="R9759d60b083f4c0d"/>
    <p:sldId xmlns:r="http://schemas.openxmlformats.org/officeDocument/2006/relationships" id="260" r:id="R798cb21b1a29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e1450a9604986" /><Relationship Type="http://schemas.openxmlformats.org/officeDocument/2006/relationships/slide" Target="/ppt/slides/slide1.xml" Id="R1c0481a61ca84f7c" /><Relationship Type="http://schemas.openxmlformats.org/officeDocument/2006/relationships/slide" Target="/ppt/slides/slide2.xml" Id="R61985294c1ce40db" /><Relationship Type="http://schemas.openxmlformats.org/officeDocument/2006/relationships/slide" Target="/ppt/slides/slide3.xml" Id="Rccdc07b35ddb42d4" /><Relationship Type="http://schemas.openxmlformats.org/officeDocument/2006/relationships/slide" Target="/ppt/slides/slide4.xml" Id="R9759d60b083f4c0d" /><Relationship Type="http://schemas.openxmlformats.org/officeDocument/2006/relationships/slide" Target="/ppt/slides/slide5.xml" Id="R798cb21b1a29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8a68deec8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d9d28489246a7" /><Relationship Type="http://schemas.openxmlformats.org/officeDocument/2006/relationships/theme" Target="/ppt/slideMasters/theme/theme1.xml" Id="R04af2949f58d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d9d284892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1136ca9d147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528ce1389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997827095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55a1a4fa04d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9ef94c064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GUNVALD LAUVSTAD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 LAUVSTAD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