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2068db038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7287235634205"/>
  </p:sldMasterIdLst>
  <p:sldIdLst>
    <p:sldId xmlns:r="http://schemas.openxmlformats.org/officeDocument/2006/relationships" id="256" r:id="Rf879885448c6483e"/>
    <p:sldId xmlns:r="http://schemas.openxmlformats.org/officeDocument/2006/relationships" id="257" r:id="R7317b50b613f422c"/>
    <p:sldId xmlns:r="http://schemas.openxmlformats.org/officeDocument/2006/relationships" id="258" r:id="Ra8c565a0135e406b"/>
    <p:sldId xmlns:r="http://schemas.openxmlformats.org/officeDocument/2006/relationships" id="259" r:id="Rf1b4632bfc7c40b9"/>
    <p:sldId xmlns:r="http://schemas.openxmlformats.org/officeDocument/2006/relationships" id="260" r:id="R0adc83ddc7b64179"/>
    <p:sldId xmlns:r="http://schemas.openxmlformats.org/officeDocument/2006/relationships" id="261" r:id="R04e1bd895269482c"/>
    <p:sldId xmlns:r="http://schemas.openxmlformats.org/officeDocument/2006/relationships" id="262" r:id="R0cefd3e25eef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7287235634205" /><Relationship Type="http://schemas.openxmlformats.org/officeDocument/2006/relationships/slide" Target="/ppt/slides/slide1.xml" Id="Rf879885448c6483e" /><Relationship Type="http://schemas.openxmlformats.org/officeDocument/2006/relationships/slide" Target="/ppt/slides/slide2.xml" Id="R7317b50b613f422c" /><Relationship Type="http://schemas.openxmlformats.org/officeDocument/2006/relationships/slide" Target="/ppt/slides/slide3.xml" Id="Ra8c565a0135e406b" /><Relationship Type="http://schemas.openxmlformats.org/officeDocument/2006/relationships/slide" Target="/ppt/slides/slide4.xml" Id="Rf1b4632bfc7c40b9" /><Relationship Type="http://schemas.openxmlformats.org/officeDocument/2006/relationships/slide" Target="/ppt/slides/slide5.xml" Id="R0adc83ddc7b64179" /><Relationship Type="http://schemas.openxmlformats.org/officeDocument/2006/relationships/slide" Target="/ppt/slides/slide6.xml" Id="R04e1bd895269482c" /><Relationship Type="http://schemas.openxmlformats.org/officeDocument/2006/relationships/slide" Target="/ppt/slides/slide7.xml" Id="R0cefd3e25eef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dfc1b2d94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524d7efe4e14" /><Relationship Type="http://schemas.openxmlformats.org/officeDocument/2006/relationships/theme" Target="/ppt/slideMasters/theme/theme1.xml" Id="Rea20cf4c304a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7524d7efe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b418fce4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fa9c2b5d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98ebef9d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f990e274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df524767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0bd0db4b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3d2e9393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