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6d818f402242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19e2f964e34469"/>
  </p:sldMasterIdLst>
  <p:sldIdLst>
    <p:sldId xmlns:r="http://schemas.openxmlformats.org/officeDocument/2006/relationships" id="256" r:id="R1e9c6c5401c044c5"/>
    <p:sldId xmlns:r="http://schemas.openxmlformats.org/officeDocument/2006/relationships" id="257" r:id="Red5be52d18b44f0a"/>
    <p:sldId xmlns:r="http://schemas.openxmlformats.org/officeDocument/2006/relationships" id="258" r:id="Rfef3cb0815294d9f"/>
    <p:sldId xmlns:r="http://schemas.openxmlformats.org/officeDocument/2006/relationships" id="259" r:id="R68b03cccaa82417f"/>
    <p:sldId xmlns:r="http://schemas.openxmlformats.org/officeDocument/2006/relationships" id="260" r:id="R20625190080b425c"/>
    <p:sldId xmlns:r="http://schemas.openxmlformats.org/officeDocument/2006/relationships" id="261" r:id="R31d794a2c89e42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9e2f964e34469" /><Relationship Type="http://schemas.openxmlformats.org/officeDocument/2006/relationships/slide" Target="/ppt/slides/slide1.xml" Id="R1e9c6c5401c044c5" /><Relationship Type="http://schemas.openxmlformats.org/officeDocument/2006/relationships/slide" Target="/ppt/slides/slide2.xml" Id="Red5be52d18b44f0a" /><Relationship Type="http://schemas.openxmlformats.org/officeDocument/2006/relationships/slide" Target="/ppt/slides/slide3.xml" Id="Rfef3cb0815294d9f" /><Relationship Type="http://schemas.openxmlformats.org/officeDocument/2006/relationships/slide" Target="/ppt/slides/slide4.xml" Id="R68b03cccaa82417f" /><Relationship Type="http://schemas.openxmlformats.org/officeDocument/2006/relationships/slide" Target="/ppt/slides/slide5.xml" Id="R20625190080b425c" /><Relationship Type="http://schemas.openxmlformats.org/officeDocument/2006/relationships/slide" Target="/ppt/slides/slide6.xml" Id="R31d794a2c89e42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0da9152904a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3606314494cc8" /><Relationship Type="http://schemas.openxmlformats.org/officeDocument/2006/relationships/theme" Target="/ppt/slideMasters/theme/theme1.xml" Id="R8a46b48fd44244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63606314494c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afec9877149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d18fb44f54c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0c6d86acf43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871024b6a49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8551c0aee42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9e7f7cffa47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JAKOB 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974 498 359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