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1eb1d483b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80a80e9fb4a2e"/>
  </p:sldMasterIdLst>
  <p:sldIdLst>
    <p:sldId xmlns:r="http://schemas.openxmlformats.org/officeDocument/2006/relationships" id="256" r:id="Ra8a42cbf273f427b"/>
    <p:sldId xmlns:r="http://schemas.openxmlformats.org/officeDocument/2006/relationships" id="257" r:id="R96cea3a9d76846c4"/>
    <p:sldId xmlns:r="http://schemas.openxmlformats.org/officeDocument/2006/relationships" id="258" r:id="Rdbe2f1e65f9b4242"/>
    <p:sldId xmlns:r="http://schemas.openxmlformats.org/officeDocument/2006/relationships" id="259" r:id="R1e5852669cde4d29"/>
    <p:sldId xmlns:r="http://schemas.openxmlformats.org/officeDocument/2006/relationships" id="260" r:id="R71f790139ba14c59"/>
    <p:sldId xmlns:r="http://schemas.openxmlformats.org/officeDocument/2006/relationships" id="261" r:id="R4fb3f2273d2e4a4e"/>
    <p:sldId xmlns:r="http://schemas.openxmlformats.org/officeDocument/2006/relationships" id="262" r:id="Rf17805b777db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80a80e9fb4a2e" /><Relationship Type="http://schemas.openxmlformats.org/officeDocument/2006/relationships/slide" Target="/ppt/slides/slide1.xml" Id="Ra8a42cbf273f427b" /><Relationship Type="http://schemas.openxmlformats.org/officeDocument/2006/relationships/slide" Target="/ppt/slides/slide2.xml" Id="R96cea3a9d76846c4" /><Relationship Type="http://schemas.openxmlformats.org/officeDocument/2006/relationships/slide" Target="/ppt/slides/slide3.xml" Id="Rdbe2f1e65f9b4242" /><Relationship Type="http://schemas.openxmlformats.org/officeDocument/2006/relationships/slide" Target="/ppt/slides/slide4.xml" Id="R1e5852669cde4d29" /><Relationship Type="http://schemas.openxmlformats.org/officeDocument/2006/relationships/slide" Target="/ppt/slides/slide5.xml" Id="R71f790139ba14c59" /><Relationship Type="http://schemas.openxmlformats.org/officeDocument/2006/relationships/slide" Target="/ppt/slides/slide6.xml" Id="R4fb3f2273d2e4a4e" /><Relationship Type="http://schemas.openxmlformats.org/officeDocument/2006/relationships/slide" Target="/ppt/slides/slide7.xml" Id="Rf17805b777db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c7cca26a8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df48c52f4e2d" /><Relationship Type="http://schemas.openxmlformats.org/officeDocument/2006/relationships/theme" Target="/ppt/slideMasters/theme/theme1.xml" Id="R697a938ad03f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ddf48c52f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01a21293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b554c768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847f4fff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fa625a23a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d1209c9b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d504200b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f06a5996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