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c9a35a71b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7ea47ca274f56"/>
  </p:sldMasterIdLst>
  <p:sldIdLst>
    <p:sldId xmlns:r="http://schemas.openxmlformats.org/officeDocument/2006/relationships" id="256" r:id="R84026ef710864140"/>
    <p:sldId xmlns:r="http://schemas.openxmlformats.org/officeDocument/2006/relationships" id="257" r:id="Raf5905fa8b224ed5"/>
    <p:sldId xmlns:r="http://schemas.openxmlformats.org/officeDocument/2006/relationships" id="258" r:id="Rf901b91b85ca4ae9"/>
    <p:sldId xmlns:r="http://schemas.openxmlformats.org/officeDocument/2006/relationships" id="259" r:id="Re09662e815044607"/>
    <p:sldId xmlns:r="http://schemas.openxmlformats.org/officeDocument/2006/relationships" id="260" r:id="Rff52e2eb0bf74374"/>
    <p:sldId xmlns:r="http://schemas.openxmlformats.org/officeDocument/2006/relationships" id="261" r:id="Rfdbe6bc276774535"/>
    <p:sldId xmlns:r="http://schemas.openxmlformats.org/officeDocument/2006/relationships" id="262" r:id="R22e67cdfc464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7ea47ca274f56" /><Relationship Type="http://schemas.openxmlformats.org/officeDocument/2006/relationships/slide" Target="/ppt/slides/slide1.xml" Id="R84026ef710864140" /><Relationship Type="http://schemas.openxmlformats.org/officeDocument/2006/relationships/slide" Target="/ppt/slides/slide2.xml" Id="Raf5905fa8b224ed5" /><Relationship Type="http://schemas.openxmlformats.org/officeDocument/2006/relationships/slide" Target="/ppt/slides/slide3.xml" Id="Rf901b91b85ca4ae9" /><Relationship Type="http://schemas.openxmlformats.org/officeDocument/2006/relationships/slide" Target="/ppt/slides/slide4.xml" Id="Re09662e815044607" /><Relationship Type="http://schemas.openxmlformats.org/officeDocument/2006/relationships/slide" Target="/ppt/slides/slide5.xml" Id="Rff52e2eb0bf74374" /><Relationship Type="http://schemas.openxmlformats.org/officeDocument/2006/relationships/slide" Target="/ppt/slides/slide6.xml" Id="Rfdbe6bc276774535" /><Relationship Type="http://schemas.openxmlformats.org/officeDocument/2006/relationships/slide" Target="/ppt/slides/slide7.xml" Id="R22e67cdfc464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820fc5301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d5df893d438c" /><Relationship Type="http://schemas.openxmlformats.org/officeDocument/2006/relationships/theme" Target="/ppt/slideMasters/theme/theme1.xml" Id="R327732e23dff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7d5df893d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a4fe0a57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37664435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84f89a0e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9583c4ad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046b5feb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936fd1cf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04f648f0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