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a7e78ab7944a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565aecf1de4f07"/>
  </p:sldMasterIdLst>
  <p:sldIdLst>
    <p:sldId xmlns:r="http://schemas.openxmlformats.org/officeDocument/2006/relationships" id="256" r:id="R30d61c25e3414264"/>
    <p:sldId xmlns:r="http://schemas.openxmlformats.org/officeDocument/2006/relationships" id="257" r:id="R93e32e17b90441e5"/>
    <p:sldId xmlns:r="http://schemas.openxmlformats.org/officeDocument/2006/relationships" id="258" r:id="R0901034c97f146fb"/>
    <p:sldId xmlns:r="http://schemas.openxmlformats.org/officeDocument/2006/relationships" id="259" r:id="Rc427095a51bb40fb"/>
    <p:sldId xmlns:r="http://schemas.openxmlformats.org/officeDocument/2006/relationships" id="260" r:id="Re5e93b67fe9c49be"/>
    <p:sldId xmlns:r="http://schemas.openxmlformats.org/officeDocument/2006/relationships" id="261" r:id="R9a403cd2556245ae"/>
    <p:sldId xmlns:r="http://schemas.openxmlformats.org/officeDocument/2006/relationships" id="262" r:id="Rf0c499bbdafc46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565aecf1de4f07" /><Relationship Type="http://schemas.openxmlformats.org/officeDocument/2006/relationships/slide" Target="/ppt/slides/slide1.xml" Id="R30d61c25e3414264" /><Relationship Type="http://schemas.openxmlformats.org/officeDocument/2006/relationships/slide" Target="/ppt/slides/slide2.xml" Id="R93e32e17b90441e5" /><Relationship Type="http://schemas.openxmlformats.org/officeDocument/2006/relationships/slide" Target="/ppt/slides/slide3.xml" Id="R0901034c97f146fb" /><Relationship Type="http://schemas.openxmlformats.org/officeDocument/2006/relationships/slide" Target="/ppt/slides/slide4.xml" Id="Rc427095a51bb40fb" /><Relationship Type="http://schemas.openxmlformats.org/officeDocument/2006/relationships/slide" Target="/ppt/slides/slide5.xml" Id="Re5e93b67fe9c49be" /><Relationship Type="http://schemas.openxmlformats.org/officeDocument/2006/relationships/slide" Target="/ppt/slides/slide6.xml" Id="R9a403cd2556245ae" /><Relationship Type="http://schemas.openxmlformats.org/officeDocument/2006/relationships/slide" Target="/ppt/slides/slide7.xml" Id="Rf0c499bbdafc46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d591b9b1e448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8dfbbfeb243af" /><Relationship Type="http://schemas.openxmlformats.org/officeDocument/2006/relationships/theme" Target="/ppt/slideMasters/theme/theme1.xml" Id="Ra21c15a8ffbc45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58dfbbfeb243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e59ed5a5d40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0843545714b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86f4fd23642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b5c188ebf44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52c239e2a41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2344719f64b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1af0605a044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HOTEL AUGUSTIN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HOTEL AUGUSTIN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62 652 672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5 457 494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4 744 534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6 898 541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18 983 457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HOTELS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54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hotel-augustin@hotel-augustin.no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974 461 447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