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7c717d0b0542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3bb4356e8a4c04"/>
  </p:sldMasterIdLst>
  <p:sldIdLst>
    <p:sldId xmlns:r="http://schemas.openxmlformats.org/officeDocument/2006/relationships" id="256" r:id="R0af3b14da33b4b50"/>
    <p:sldId xmlns:r="http://schemas.openxmlformats.org/officeDocument/2006/relationships" id="257" r:id="Rb031fe05f26f499d"/>
    <p:sldId xmlns:r="http://schemas.openxmlformats.org/officeDocument/2006/relationships" id="258" r:id="Raa18a22f7cae43ef"/>
    <p:sldId xmlns:r="http://schemas.openxmlformats.org/officeDocument/2006/relationships" id="259" r:id="Rfb5c065460974da1"/>
    <p:sldId xmlns:r="http://schemas.openxmlformats.org/officeDocument/2006/relationships" id="260" r:id="R995b61e3fdcc4f45"/>
    <p:sldId xmlns:r="http://schemas.openxmlformats.org/officeDocument/2006/relationships" id="261" r:id="R6a86b6cdbd3b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bb4356e8a4c04" /><Relationship Type="http://schemas.openxmlformats.org/officeDocument/2006/relationships/slide" Target="/ppt/slides/slide1.xml" Id="R0af3b14da33b4b50" /><Relationship Type="http://schemas.openxmlformats.org/officeDocument/2006/relationships/slide" Target="/ppt/slides/slide2.xml" Id="Rb031fe05f26f499d" /><Relationship Type="http://schemas.openxmlformats.org/officeDocument/2006/relationships/slide" Target="/ppt/slides/slide3.xml" Id="Raa18a22f7cae43ef" /><Relationship Type="http://schemas.openxmlformats.org/officeDocument/2006/relationships/slide" Target="/ppt/slides/slide4.xml" Id="Rfb5c065460974da1" /><Relationship Type="http://schemas.openxmlformats.org/officeDocument/2006/relationships/slide" Target="/ppt/slides/slide5.xml" Id="R995b61e3fdcc4f45" /><Relationship Type="http://schemas.openxmlformats.org/officeDocument/2006/relationships/slide" Target="/ppt/slides/slide6.xml" Id="R6a86b6cdbd3b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d6aeb362e43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ef696f2f14c40" /><Relationship Type="http://schemas.openxmlformats.org/officeDocument/2006/relationships/theme" Target="/ppt/slideMasters/theme/theme1.xml" Id="R9f13e827235c4b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def696f2f1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d5677a0774e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cee31b34b47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05a291a4244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62c7bcda94c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97cd14eaa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ed6f920264d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QUALITY HOTEL AUGUSTIN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54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hotel-augustin@hotel-augustin.no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974 461 447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