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ad7e7fd71546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3760a7163441e"/>
  </p:sldMasterIdLst>
  <p:sldIdLst>
    <p:sldId xmlns:r="http://schemas.openxmlformats.org/officeDocument/2006/relationships" id="256" r:id="R477f6646e7264378"/>
    <p:sldId xmlns:r="http://schemas.openxmlformats.org/officeDocument/2006/relationships" id="257" r:id="R9387304eede94e54"/>
    <p:sldId xmlns:r="http://schemas.openxmlformats.org/officeDocument/2006/relationships" id="258" r:id="R9ba9a42ea2a149d9"/>
    <p:sldId xmlns:r="http://schemas.openxmlformats.org/officeDocument/2006/relationships" id="259" r:id="R6c68a35a1cd34651"/>
    <p:sldId xmlns:r="http://schemas.openxmlformats.org/officeDocument/2006/relationships" id="260" r:id="Rc8d90bfcc33948fc"/>
    <p:sldId xmlns:r="http://schemas.openxmlformats.org/officeDocument/2006/relationships" id="261" r:id="R34efbe4d148e4d1e"/>
    <p:sldId xmlns:r="http://schemas.openxmlformats.org/officeDocument/2006/relationships" id="262" r:id="R6a91fcba5edc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3760a7163441e" /><Relationship Type="http://schemas.openxmlformats.org/officeDocument/2006/relationships/slide" Target="/ppt/slides/slide1.xml" Id="R477f6646e7264378" /><Relationship Type="http://schemas.openxmlformats.org/officeDocument/2006/relationships/slide" Target="/ppt/slides/slide2.xml" Id="R9387304eede94e54" /><Relationship Type="http://schemas.openxmlformats.org/officeDocument/2006/relationships/slide" Target="/ppt/slides/slide3.xml" Id="R9ba9a42ea2a149d9" /><Relationship Type="http://schemas.openxmlformats.org/officeDocument/2006/relationships/slide" Target="/ppt/slides/slide4.xml" Id="R6c68a35a1cd34651" /><Relationship Type="http://schemas.openxmlformats.org/officeDocument/2006/relationships/slide" Target="/ppt/slides/slide5.xml" Id="Rc8d90bfcc33948fc" /><Relationship Type="http://schemas.openxmlformats.org/officeDocument/2006/relationships/slide" Target="/ppt/slides/slide6.xml" Id="R34efbe4d148e4d1e" /><Relationship Type="http://schemas.openxmlformats.org/officeDocument/2006/relationships/slide" Target="/ppt/slides/slide7.xml" Id="R6a91fcba5edc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d82510c084e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04d5679d748c0" /><Relationship Type="http://schemas.openxmlformats.org/officeDocument/2006/relationships/theme" Target="/ppt/slideMasters/theme/theme1.xml" Id="R68d9e30b980048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004d5679d7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0298bfb214c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c8f71339a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6366dfea41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33f4450c1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b99997bd48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1013410d243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58fa38cd844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FJORTEN TOLV FJORTEN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FJORTEN TOLV FJORTEN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FJORTEN TOLV FJORTEN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FJORTEN TOLV FJORTEN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FJORTEN TOLV FJORTEN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FJORTEN TOLV FJORTEN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13 865 616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13 916 893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FJORTEN TOLV FJORTEN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KARLSTAD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FJORTEN TOLV FJORTEN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Kjellergata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97 09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974 355 973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FJORTEN TOLV FJORTEN AS</a:t>
            </a:r>
          </a:p>
        </p:txBody>
      </p:sp>
    </p:spTree>
  </p:cSld>
  <p:clrMapOvr>
    <a:masterClrMapping xmlns:a="http://schemas.openxmlformats.org/drawingml/2006/main"/>
  </p:clrMapOvr>
</p:sld>
</file>