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af7faea4b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e9f2b9edf47eb"/>
  </p:sldMasterIdLst>
  <p:sldIdLst>
    <p:sldId xmlns:r="http://schemas.openxmlformats.org/officeDocument/2006/relationships" id="256" r:id="Rfab9f63e51d9401b"/>
    <p:sldId xmlns:r="http://schemas.openxmlformats.org/officeDocument/2006/relationships" id="257" r:id="Rafdf2ce9efef4518"/>
    <p:sldId xmlns:r="http://schemas.openxmlformats.org/officeDocument/2006/relationships" id="258" r:id="R2eb3fa33648f44f8"/>
    <p:sldId xmlns:r="http://schemas.openxmlformats.org/officeDocument/2006/relationships" id="259" r:id="R9f15fbb6c70544f9"/>
    <p:sldId xmlns:r="http://schemas.openxmlformats.org/officeDocument/2006/relationships" id="260" r:id="R54bfe1cdcfcc4e65"/>
    <p:sldId xmlns:r="http://schemas.openxmlformats.org/officeDocument/2006/relationships" id="261" r:id="Rdf1b954f9b384cbc"/>
    <p:sldId xmlns:r="http://schemas.openxmlformats.org/officeDocument/2006/relationships" id="262" r:id="Rb34d2bbc90dc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e9f2b9edf47eb" /><Relationship Type="http://schemas.openxmlformats.org/officeDocument/2006/relationships/slide" Target="/ppt/slides/slide1.xml" Id="Rfab9f63e51d9401b" /><Relationship Type="http://schemas.openxmlformats.org/officeDocument/2006/relationships/slide" Target="/ppt/slides/slide2.xml" Id="Rafdf2ce9efef4518" /><Relationship Type="http://schemas.openxmlformats.org/officeDocument/2006/relationships/slide" Target="/ppt/slides/slide3.xml" Id="R2eb3fa33648f44f8" /><Relationship Type="http://schemas.openxmlformats.org/officeDocument/2006/relationships/slide" Target="/ppt/slides/slide4.xml" Id="R9f15fbb6c70544f9" /><Relationship Type="http://schemas.openxmlformats.org/officeDocument/2006/relationships/slide" Target="/ppt/slides/slide5.xml" Id="R54bfe1cdcfcc4e65" /><Relationship Type="http://schemas.openxmlformats.org/officeDocument/2006/relationships/slide" Target="/ppt/slides/slide6.xml" Id="Rdf1b954f9b384cbc" /><Relationship Type="http://schemas.openxmlformats.org/officeDocument/2006/relationships/slide" Target="/ppt/slides/slide7.xml" Id="Rb34d2bbc90dc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9e5d1ae10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77c0155545c6" /><Relationship Type="http://schemas.openxmlformats.org/officeDocument/2006/relationships/theme" Target="/ppt/slideMasters/theme/theme1.xml" Id="R788a0954fd61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f77c01555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d7f08b5b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1b8e3a6c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34c39e11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f3476841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6df5a93ce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ee5527d50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803c1f2b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