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25240ebd1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ad7742608485f"/>
  </p:sldMasterIdLst>
  <p:sldIdLst>
    <p:sldId xmlns:r="http://schemas.openxmlformats.org/officeDocument/2006/relationships" id="256" r:id="Rd7c96802291d4b38"/>
    <p:sldId xmlns:r="http://schemas.openxmlformats.org/officeDocument/2006/relationships" id="257" r:id="Rad7453abc42b4459"/>
    <p:sldId xmlns:r="http://schemas.openxmlformats.org/officeDocument/2006/relationships" id="258" r:id="R6af538a674ce49e8"/>
    <p:sldId xmlns:r="http://schemas.openxmlformats.org/officeDocument/2006/relationships" id="259" r:id="Rafd6e5ec5a904ec0"/>
    <p:sldId xmlns:r="http://schemas.openxmlformats.org/officeDocument/2006/relationships" id="260" r:id="R0b9831f8322d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ad7742608485f" /><Relationship Type="http://schemas.openxmlformats.org/officeDocument/2006/relationships/slide" Target="/ppt/slides/slide1.xml" Id="Rd7c96802291d4b38" /><Relationship Type="http://schemas.openxmlformats.org/officeDocument/2006/relationships/slide" Target="/ppt/slides/slide2.xml" Id="Rad7453abc42b4459" /><Relationship Type="http://schemas.openxmlformats.org/officeDocument/2006/relationships/slide" Target="/ppt/slides/slide3.xml" Id="R6af538a674ce49e8" /><Relationship Type="http://schemas.openxmlformats.org/officeDocument/2006/relationships/slide" Target="/ppt/slides/slide4.xml" Id="Rafd6e5ec5a904ec0" /><Relationship Type="http://schemas.openxmlformats.org/officeDocument/2006/relationships/slide" Target="/ppt/slides/slide5.xml" Id="R0b9831f8322d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47cf375ba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5107f0574bc7" /><Relationship Type="http://schemas.openxmlformats.org/officeDocument/2006/relationships/theme" Target="/ppt/slideMasters/theme/theme1.xml" Id="R718ec5187e04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25107f057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a5e516f4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f3472a1f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6fcbabc39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bf8c6614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290b2b758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