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a6175614b4f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ecb2a3c3d4876"/>
  </p:sldMasterIdLst>
  <p:sldIdLst>
    <p:sldId xmlns:r="http://schemas.openxmlformats.org/officeDocument/2006/relationships" id="256" r:id="Ra136154739964d65"/>
    <p:sldId xmlns:r="http://schemas.openxmlformats.org/officeDocument/2006/relationships" id="257" r:id="R2df19343b1a84513"/>
    <p:sldId xmlns:r="http://schemas.openxmlformats.org/officeDocument/2006/relationships" id="258" r:id="Re019034852074e64"/>
    <p:sldId xmlns:r="http://schemas.openxmlformats.org/officeDocument/2006/relationships" id="259" r:id="R0c033e6ecab54f45"/>
    <p:sldId xmlns:r="http://schemas.openxmlformats.org/officeDocument/2006/relationships" id="260" r:id="R6019eb90e14d467c"/>
    <p:sldId xmlns:r="http://schemas.openxmlformats.org/officeDocument/2006/relationships" id="261" r:id="R5b607fe227254da9"/>
    <p:sldId xmlns:r="http://schemas.openxmlformats.org/officeDocument/2006/relationships" id="262" r:id="Ra4491c6e68304f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ecb2a3c3d4876" /><Relationship Type="http://schemas.openxmlformats.org/officeDocument/2006/relationships/slide" Target="/ppt/slides/slide1.xml" Id="Ra136154739964d65" /><Relationship Type="http://schemas.openxmlformats.org/officeDocument/2006/relationships/slide" Target="/ppt/slides/slide2.xml" Id="R2df19343b1a84513" /><Relationship Type="http://schemas.openxmlformats.org/officeDocument/2006/relationships/slide" Target="/ppt/slides/slide3.xml" Id="Re019034852074e64" /><Relationship Type="http://schemas.openxmlformats.org/officeDocument/2006/relationships/slide" Target="/ppt/slides/slide4.xml" Id="R0c033e6ecab54f45" /><Relationship Type="http://schemas.openxmlformats.org/officeDocument/2006/relationships/slide" Target="/ppt/slides/slide5.xml" Id="R6019eb90e14d467c" /><Relationship Type="http://schemas.openxmlformats.org/officeDocument/2006/relationships/slide" Target="/ppt/slides/slide6.xml" Id="R5b607fe227254da9" /><Relationship Type="http://schemas.openxmlformats.org/officeDocument/2006/relationships/slide" Target="/ppt/slides/slide7.xml" Id="Ra4491c6e68304f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78bbd07c6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767e2f9f94825" /><Relationship Type="http://schemas.openxmlformats.org/officeDocument/2006/relationships/theme" Target="/ppt/slideMasters/theme/theme1.xml" Id="Rbc67d49dd04e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c767e2f9f9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262d43f54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417604962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7391c0f4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e191e0c92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ab59bf676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b37ce31ac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fb553750c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