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cd76fc388b43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1ff6cecb7946eb"/>
  </p:sldMasterIdLst>
  <p:sldIdLst>
    <p:sldId xmlns:r="http://schemas.openxmlformats.org/officeDocument/2006/relationships" id="256" r:id="Rcfb9492338ec4eee"/>
    <p:sldId xmlns:r="http://schemas.openxmlformats.org/officeDocument/2006/relationships" id="257" r:id="R094b056423644f35"/>
    <p:sldId xmlns:r="http://schemas.openxmlformats.org/officeDocument/2006/relationships" id="258" r:id="R407467becaa543d2"/>
    <p:sldId xmlns:r="http://schemas.openxmlformats.org/officeDocument/2006/relationships" id="259" r:id="R69b3253b9d69413d"/>
    <p:sldId xmlns:r="http://schemas.openxmlformats.org/officeDocument/2006/relationships" id="260" r:id="Rfe787abcaabe438a"/>
    <p:sldId xmlns:r="http://schemas.openxmlformats.org/officeDocument/2006/relationships" id="261" r:id="R2ba1734fd1ab4cb2"/>
    <p:sldId xmlns:r="http://schemas.openxmlformats.org/officeDocument/2006/relationships" id="262" r:id="R575949251e5e47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1ff6cecb7946eb" /><Relationship Type="http://schemas.openxmlformats.org/officeDocument/2006/relationships/slide" Target="/ppt/slides/slide1.xml" Id="Rcfb9492338ec4eee" /><Relationship Type="http://schemas.openxmlformats.org/officeDocument/2006/relationships/slide" Target="/ppt/slides/slide2.xml" Id="R094b056423644f35" /><Relationship Type="http://schemas.openxmlformats.org/officeDocument/2006/relationships/slide" Target="/ppt/slides/slide3.xml" Id="R407467becaa543d2" /><Relationship Type="http://schemas.openxmlformats.org/officeDocument/2006/relationships/slide" Target="/ppt/slides/slide4.xml" Id="R69b3253b9d69413d" /><Relationship Type="http://schemas.openxmlformats.org/officeDocument/2006/relationships/slide" Target="/ppt/slides/slide5.xml" Id="Rfe787abcaabe438a" /><Relationship Type="http://schemas.openxmlformats.org/officeDocument/2006/relationships/slide" Target="/ppt/slides/slide6.xml" Id="R2ba1734fd1ab4cb2" /><Relationship Type="http://schemas.openxmlformats.org/officeDocument/2006/relationships/slide" Target="/ppt/slides/slide7.xml" Id="R575949251e5e47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0a53d34194d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e7fb9f1ea4111" /><Relationship Type="http://schemas.openxmlformats.org/officeDocument/2006/relationships/theme" Target="/ppt/slideMasters/theme/theme1.xml" Id="R50d557f105c9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e7fb9f1ea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bee1f5706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69c8354c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61cc4a56447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60aa7910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92f2a18a41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f75d8460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7d9719bd7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SLM REVISJON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64 024 103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8 638 806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6 704 300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4 006 090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25 697 958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MAOL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INVEST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firmapost@slm-revisjon.no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972 412 112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SLM REVISJON AS</a:t>
            </a:r>
          </a:p>
        </p:txBody>
      </p:sp>
    </p:spTree>
  </p:cSld>
  <p:clrMapOvr>
    <a:masterClrMapping xmlns:a="http://schemas.openxmlformats.org/drawingml/2006/main"/>
  </p:clrMapOvr>
</p:sld>
</file>