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81f4e6518d44c4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0c47bc236284361"/>
  </p:sldMasterIdLst>
  <p:sldIdLst>
    <p:sldId xmlns:r="http://schemas.openxmlformats.org/officeDocument/2006/relationships" id="256" r:id="Rb68052b9d68a43d3"/>
    <p:sldId xmlns:r="http://schemas.openxmlformats.org/officeDocument/2006/relationships" id="257" r:id="Rf2b070b89da74975"/>
    <p:sldId xmlns:r="http://schemas.openxmlformats.org/officeDocument/2006/relationships" id="258" r:id="R45d6ecf19b9e4648"/>
    <p:sldId xmlns:r="http://schemas.openxmlformats.org/officeDocument/2006/relationships" id="259" r:id="Rc40cd4a32c224dfa"/>
    <p:sldId xmlns:r="http://schemas.openxmlformats.org/officeDocument/2006/relationships" id="260" r:id="Ra8dee1ac62044789"/>
    <p:sldId xmlns:r="http://schemas.openxmlformats.org/officeDocument/2006/relationships" id="261" r:id="R6c56826f26f147ae"/>
    <p:sldId xmlns:r="http://schemas.openxmlformats.org/officeDocument/2006/relationships" id="262" r:id="R58d24db45b5649e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c47bc236284361" /><Relationship Type="http://schemas.openxmlformats.org/officeDocument/2006/relationships/slide" Target="/ppt/slides/slide1.xml" Id="Rb68052b9d68a43d3" /><Relationship Type="http://schemas.openxmlformats.org/officeDocument/2006/relationships/slide" Target="/ppt/slides/slide2.xml" Id="Rf2b070b89da74975" /><Relationship Type="http://schemas.openxmlformats.org/officeDocument/2006/relationships/slide" Target="/ppt/slides/slide3.xml" Id="R45d6ecf19b9e4648" /><Relationship Type="http://schemas.openxmlformats.org/officeDocument/2006/relationships/slide" Target="/ppt/slides/slide4.xml" Id="Rc40cd4a32c224dfa" /><Relationship Type="http://schemas.openxmlformats.org/officeDocument/2006/relationships/slide" Target="/ppt/slides/slide5.xml" Id="Ra8dee1ac62044789" /><Relationship Type="http://schemas.openxmlformats.org/officeDocument/2006/relationships/slide" Target="/ppt/slides/slide6.xml" Id="R6c56826f26f147ae" /><Relationship Type="http://schemas.openxmlformats.org/officeDocument/2006/relationships/slide" Target="/ppt/slides/slide7.xml" Id="R58d24db45b5649e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dae92bb3334ed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545d341b3a4e29" /><Relationship Type="http://schemas.openxmlformats.org/officeDocument/2006/relationships/theme" Target="/ppt/slideMasters/theme/theme1.xml" Id="Rdf941a4976b1415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a545d341b3a4e2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670cf2fd9f428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3d3da71e4e442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e1513d3230420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4ec73f44f1437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1755b5b6fb4a8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33353d801a432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eba38a5ad748b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REVISJONSSELSKAPET MAGNE VOLDEN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MAGNE VOLDEN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REVISJONSSELSKAPET MAGNE VOLDEN AS ble etablert [år] og holder til i Sjetnemarka.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MAGNE VOLDEN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MAGNE VOLDEN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MAGNE VOLDEN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1 080 540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398 676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368 313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2 532 637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2 911 721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MAGNE VOLDEN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VOLDEN MAGNE ARNFINN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MAGNE VOLDEN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Magne Volden, Lykkmarka 33B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7081 Sjetnemarka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972 410 020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MAGNE VOLDEN AS</a:t>
            </a:r>
          </a:p>
        </p:txBody>
      </p:sp>
    </p:spTree>
  </p:cSld>
  <p:clrMapOvr>
    <a:masterClrMapping xmlns:a="http://schemas.openxmlformats.org/drawingml/2006/main"/>
  </p:clrMapOvr>
</p:sld>
</file>