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0ca877ef5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7b91df6574c82"/>
  </p:sldMasterIdLst>
  <p:sldIdLst>
    <p:sldId xmlns:r="http://schemas.openxmlformats.org/officeDocument/2006/relationships" id="256" r:id="Rfd09bb5415be4481"/>
    <p:sldId xmlns:r="http://schemas.openxmlformats.org/officeDocument/2006/relationships" id="257" r:id="R73dd01c9a7c140ad"/>
    <p:sldId xmlns:r="http://schemas.openxmlformats.org/officeDocument/2006/relationships" id="258" r:id="R1fbba3bbda1b405e"/>
    <p:sldId xmlns:r="http://schemas.openxmlformats.org/officeDocument/2006/relationships" id="259" r:id="Rac984f983a6642e6"/>
    <p:sldId xmlns:r="http://schemas.openxmlformats.org/officeDocument/2006/relationships" id="260" r:id="Rd1c77da54d634c11"/>
    <p:sldId xmlns:r="http://schemas.openxmlformats.org/officeDocument/2006/relationships" id="261" r:id="R7b91be9354954c5c"/>
    <p:sldId xmlns:r="http://schemas.openxmlformats.org/officeDocument/2006/relationships" id="262" r:id="R625a8b7e60a6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7b91df6574c82" /><Relationship Type="http://schemas.openxmlformats.org/officeDocument/2006/relationships/slide" Target="/ppt/slides/slide1.xml" Id="Rfd09bb5415be4481" /><Relationship Type="http://schemas.openxmlformats.org/officeDocument/2006/relationships/slide" Target="/ppt/slides/slide2.xml" Id="R73dd01c9a7c140ad" /><Relationship Type="http://schemas.openxmlformats.org/officeDocument/2006/relationships/slide" Target="/ppt/slides/slide3.xml" Id="R1fbba3bbda1b405e" /><Relationship Type="http://schemas.openxmlformats.org/officeDocument/2006/relationships/slide" Target="/ppt/slides/slide4.xml" Id="Rac984f983a6642e6" /><Relationship Type="http://schemas.openxmlformats.org/officeDocument/2006/relationships/slide" Target="/ppt/slides/slide5.xml" Id="Rd1c77da54d634c11" /><Relationship Type="http://schemas.openxmlformats.org/officeDocument/2006/relationships/slide" Target="/ppt/slides/slide6.xml" Id="R7b91be9354954c5c" /><Relationship Type="http://schemas.openxmlformats.org/officeDocument/2006/relationships/slide" Target="/ppt/slides/slide7.xml" Id="R625a8b7e60a6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d48a39e19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3c056b6da41d2" /><Relationship Type="http://schemas.openxmlformats.org/officeDocument/2006/relationships/theme" Target="/ppt/slideMasters/theme/theme1.xml" Id="R237dc652f6df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3c056b6da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2dea6c896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730affda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ec6fa23cb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92d43b9c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6e68d478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89f43981a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189f985c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