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7c55dbcd6204c4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e5f6d70e01a4c6d"/>
  </p:sldMasterIdLst>
  <p:sldIdLst>
    <p:sldId xmlns:r="http://schemas.openxmlformats.org/officeDocument/2006/relationships" id="256" r:id="R82f8db6d7eec492b"/>
    <p:sldId xmlns:r="http://schemas.openxmlformats.org/officeDocument/2006/relationships" id="257" r:id="Ra8b6677315614138"/>
    <p:sldId xmlns:r="http://schemas.openxmlformats.org/officeDocument/2006/relationships" id="258" r:id="Rfdc414ac4c654555"/>
    <p:sldId xmlns:r="http://schemas.openxmlformats.org/officeDocument/2006/relationships" id="259" r:id="R30b5bcde64fc4fc3"/>
    <p:sldId xmlns:r="http://schemas.openxmlformats.org/officeDocument/2006/relationships" id="260" r:id="R5a18ccbd9241484d"/>
    <p:sldId xmlns:r="http://schemas.openxmlformats.org/officeDocument/2006/relationships" id="261" r:id="Rf7bf54789a364534"/>
    <p:sldId xmlns:r="http://schemas.openxmlformats.org/officeDocument/2006/relationships" id="262" r:id="R6d37dabe461e407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e5f6d70e01a4c6d" /><Relationship Type="http://schemas.openxmlformats.org/officeDocument/2006/relationships/slide" Target="/ppt/slides/slide1.xml" Id="R82f8db6d7eec492b" /><Relationship Type="http://schemas.openxmlformats.org/officeDocument/2006/relationships/slide" Target="/ppt/slides/slide2.xml" Id="Ra8b6677315614138" /><Relationship Type="http://schemas.openxmlformats.org/officeDocument/2006/relationships/slide" Target="/ppt/slides/slide3.xml" Id="Rfdc414ac4c654555" /><Relationship Type="http://schemas.openxmlformats.org/officeDocument/2006/relationships/slide" Target="/ppt/slides/slide4.xml" Id="R30b5bcde64fc4fc3" /><Relationship Type="http://schemas.openxmlformats.org/officeDocument/2006/relationships/slide" Target="/ppt/slides/slide5.xml" Id="R5a18ccbd9241484d" /><Relationship Type="http://schemas.openxmlformats.org/officeDocument/2006/relationships/slide" Target="/ppt/slides/slide6.xml" Id="Rf7bf54789a364534" /><Relationship Type="http://schemas.openxmlformats.org/officeDocument/2006/relationships/slide" Target="/ppt/slides/slide7.xml" Id="R6d37dabe461e407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8590f80b2da43e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01377243514658" /><Relationship Type="http://schemas.openxmlformats.org/officeDocument/2006/relationships/theme" Target="/ppt/slideMasters/theme/theme1.xml" Id="Rde7fa7155c3d417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90137724351465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61c30f752a4de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ee9e79d944439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bea299c401449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e1fb0941a04eb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86ce3313b14e5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521231810f43f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36e11a7ec74d4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REGNSKAPSHUSET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REGNSKAPSHUSET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REGNSKAPSHUSET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REGNSKAPSHUSET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REGNSKAPSHUSET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REGNSKAPSHUSET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18 377 593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728 000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995 274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5 292 925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7 914 909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REGNSKAPSHUSET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RH PARTNER INVEST AS  –  70,0 %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OLSEN TRYM RAGNE  –  30,0 %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REGNSKAPSHUSET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 Slottsgate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33 26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post@regnskapshuset.no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971 644 907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REGNSKAPSHUSET AS</a:t>
            </a:r>
          </a:p>
        </p:txBody>
      </p:sp>
    </p:spTree>
  </p:cSld>
  <p:clrMapOvr>
    <a:masterClrMapping xmlns:a="http://schemas.openxmlformats.org/drawingml/2006/main"/>
  </p:clrMapOvr>
</p:sld>
</file>