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0f31cb97e141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9f8661ef774e96"/>
  </p:sldMasterIdLst>
  <p:sldIdLst>
    <p:sldId xmlns:r="http://schemas.openxmlformats.org/officeDocument/2006/relationships" id="256" r:id="Rabfb0568b4774a0b"/>
    <p:sldId xmlns:r="http://schemas.openxmlformats.org/officeDocument/2006/relationships" id="257" r:id="R6dea785a4f8c44e3"/>
    <p:sldId xmlns:r="http://schemas.openxmlformats.org/officeDocument/2006/relationships" id="258" r:id="Rae01763249604d25"/>
    <p:sldId xmlns:r="http://schemas.openxmlformats.org/officeDocument/2006/relationships" id="259" r:id="Rdec7e6c13d6e45fb"/>
    <p:sldId xmlns:r="http://schemas.openxmlformats.org/officeDocument/2006/relationships" id="260" r:id="R42e99194d9574799"/>
    <p:sldId xmlns:r="http://schemas.openxmlformats.org/officeDocument/2006/relationships" id="261" r:id="R12b0f646e9a94c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9f8661ef774e96" /><Relationship Type="http://schemas.openxmlformats.org/officeDocument/2006/relationships/slide" Target="/ppt/slides/slide1.xml" Id="Rabfb0568b4774a0b" /><Relationship Type="http://schemas.openxmlformats.org/officeDocument/2006/relationships/slide" Target="/ppt/slides/slide2.xml" Id="R6dea785a4f8c44e3" /><Relationship Type="http://schemas.openxmlformats.org/officeDocument/2006/relationships/slide" Target="/ppt/slides/slide3.xml" Id="Rae01763249604d25" /><Relationship Type="http://schemas.openxmlformats.org/officeDocument/2006/relationships/slide" Target="/ppt/slides/slide4.xml" Id="Rdec7e6c13d6e45fb" /><Relationship Type="http://schemas.openxmlformats.org/officeDocument/2006/relationships/slide" Target="/ppt/slides/slide5.xml" Id="R42e99194d9574799" /><Relationship Type="http://schemas.openxmlformats.org/officeDocument/2006/relationships/slide" Target="/ppt/slides/slide6.xml" Id="R12b0f646e9a94c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32d2ee18cb4b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c47731d3e4d25" /><Relationship Type="http://schemas.openxmlformats.org/officeDocument/2006/relationships/theme" Target="/ppt/slideMasters/theme/theme1.xml" Id="R91e119493ad44d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1c47731d3e4d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785642b1a41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3f6116a8b4a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cd90113af4f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8ecc5108d48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af484cbb740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7696fe15142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REGNSKAPSHUSET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Slottsgate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33 26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post@regnskapshuset.no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971 644 907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REGNSKAPSHUSET AS</a:t>
            </a:r>
          </a:p>
        </p:txBody>
      </p:sp>
    </p:spTree>
  </p:cSld>
  <p:clrMapOvr>
    <a:masterClrMapping xmlns:a="http://schemas.openxmlformats.org/drawingml/2006/main"/>
  </p:clrMapOvr>
</p:sld>
</file>