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e830f98ec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c22ccc65b4aea"/>
  </p:sldMasterIdLst>
  <p:sldIdLst>
    <p:sldId xmlns:r="http://schemas.openxmlformats.org/officeDocument/2006/relationships" id="256" r:id="Rfc38bacc74d34298"/>
    <p:sldId xmlns:r="http://schemas.openxmlformats.org/officeDocument/2006/relationships" id="257" r:id="Re8920772d174400f"/>
    <p:sldId xmlns:r="http://schemas.openxmlformats.org/officeDocument/2006/relationships" id="258" r:id="Rb06a3953876c41a9"/>
    <p:sldId xmlns:r="http://schemas.openxmlformats.org/officeDocument/2006/relationships" id="259" r:id="Rc1220a506e794406"/>
    <p:sldId xmlns:r="http://schemas.openxmlformats.org/officeDocument/2006/relationships" id="260" r:id="R76ed4c22852d40a8"/>
    <p:sldId xmlns:r="http://schemas.openxmlformats.org/officeDocument/2006/relationships" id="261" r:id="R400aa8cc911a4ad1"/>
    <p:sldId xmlns:r="http://schemas.openxmlformats.org/officeDocument/2006/relationships" id="262" r:id="R00043f67e27b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c22ccc65b4aea" /><Relationship Type="http://schemas.openxmlformats.org/officeDocument/2006/relationships/slide" Target="/ppt/slides/slide1.xml" Id="Rfc38bacc74d34298" /><Relationship Type="http://schemas.openxmlformats.org/officeDocument/2006/relationships/slide" Target="/ppt/slides/slide2.xml" Id="Re8920772d174400f" /><Relationship Type="http://schemas.openxmlformats.org/officeDocument/2006/relationships/slide" Target="/ppt/slides/slide3.xml" Id="Rb06a3953876c41a9" /><Relationship Type="http://schemas.openxmlformats.org/officeDocument/2006/relationships/slide" Target="/ppt/slides/slide4.xml" Id="Rc1220a506e794406" /><Relationship Type="http://schemas.openxmlformats.org/officeDocument/2006/relationships/slide" Target="/ppt/slides/slide5.xml" Id="R76ed4c22852d40a8" /><Relationship Type="http://schemas.openxmlformats.org/officeDocument/2006/relationships/slide" Target="/ppt/slides/slide6.xml" Id="R400aa8cc911a4ad1" /><Relationship Type="http://schemas.openxmlformats.org/officeDocument/2006/relationships/slide" Target="/ppt/slides/slide7.xml" Id="R00043f67e27b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f777c98bb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64e23f494acb" /><Relationship Type="http://schemas.openxmlformats.org/officeDocument/2006/relationships/theme" Target="/ppt/slideMasters/theme/theme1.xml" Id="R6ed25a65aa6b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d64e23f49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fd4eb07e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235de0a4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b024fa23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ad2372f91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3ebca9be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4762fcd9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b6ab50a6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31 682 989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273 546 508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JON RUNE  –  18,4 %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