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94f4b9139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18a8e3c4d4884"/>
  </p:sldMasterIdLst>
  <p:sldIdLst>
    <p:sldId xmlns:r="http://schemas.openxmlformats.org/officeDocument/2006/relationships" id="256" r:id="R3778d0d31a01441b"/>
    <p:sldId xmlns:r="http://schemas.openxmlformats.org/officeDocument/2006/relationships" id="257" r:id="R320be1236f8c4fc0"/>
    <p:sldId xmlns:r="http://schemas.openxmlformats.org/officeDocument/2006/relationships" id="258" r:id="Rdefce1aa9d60493e"/>
    <p:sldId xmlns:r="http://schemas.openxmlformats.org/officeDocument/2006/relationships" id="259" r:id="Rc2ade4799ee14122"/>
    <p:sldId xmlns:r="http://schemas.openxmlformats.org/officeDocument/2006/relationships" id="260" r:id="R37d6f8c87c514d82"/>
    <p:sldId xmlns:r="http://schemas.openxmlformats.org/officeDocument/2006/relationships" id="261" r:id="R018c1b70a4a244d1"/>
    <p:sldId xmlns:r="http://schemas.openxmlformats.org/officeDocument/2006/relationships" id="262" r:id="R4019df291a47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18a8e3c4d4884" /><Relationship Type="http://schemas.openxmlformats.org/officeDocument/2006/relationships/slide" Target="/ppt/slides/slide1.xml" Id="R3778d0d31a01441b" /><Relationship Type="http://schemas.openxmlformats.org/officeDocument/2006/relationships/slide" Target="/ppt/slides/slide2.xml" Id="R320be1236f8c4fc0" /><Relationship Type="http://schemas.openxmlformats.org/officeDocument/2006/relationships/slide" Target="/ppt/slides/slide3.xml" Id="Rdefce1aa9d60493e" /><Relationship Type="http://schemas.openxmlformats.org/officeDocument/2006/relationships/slide" Target="/ppt/slides/slide4.xml" Id="Rc2ade4799ee14122" /><Relationship Type="http://schemas.openxmlformats.org/officeDocument/2006/relationships/slide" Target="/ppt/slides/slide5.xml" Id="R37d6f8c87c514d82" /><Relationship Type="http://schemas.openxmlformats.org/officeDocument/2006/relationships/slide" Target="/ppt/slides/slide6.xml" Id="R018c1b70a4a244d1" /><Relationship Type="http://schemas.openxmlformats.org/officeDocument/2006/relationships/slide" Target="/ppt/slides/slide7.xml" Id="R4019df291a47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628189a38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01f778984a90" /><Relationship Type="http://schemas.openxmlformats.org/officeDocument/2006/relationships/theme" Target="/ppt/slideMasters/theme/theme1.xml" Id="Ra239c910a0bd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b01f77898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6b140c7ad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0133a8ba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e5106514b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904b63b9a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f07c1471f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00b1942c7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93bc452b5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