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571a25ff66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1f925c2d7f47fb"/>
  </p:sldMasterIdLst>
  <p:sldIdLst>
    <p:sldId xmlns:r="http://schemas.openxmlformats.org/officeDocument/2006/relationships" id="256" r:id="Raaf42d763d264b2e"/>
    <p:sldId xmlns:r="http://schemas.openxmlformats.org/officeDocument/2006/relationships" id="257" r:id="R3a77efc49a5b4046"/>
    <p:sldId xmlns:r="http://schemas.openxmlformats.org/officeDocument/2006/relationships" id="258" r:id="R63aeffc03cd84c8c"/>
    <p:sldId xmlns:r="http://schemas.openxmlformats.org/officeDocument/2006/relationships" id="259" r:id="Rf2ad936668e24dfc"/>
    <p:sldId xmlns:r="http://schemas.openxmlformats.org/officeDocument/2006/relationships" id="260" r:id="R5ff06fe906d24b89"/>
    <p:sldId xmlns:r="http://schemas.openxmlformats.org/officeDocument/2006/relationships" id="261" r:id="R5f6c8d9cbffb47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f925c2d7f47fb" /><Relationship Type="http://schemas.openxmlformats.org/officeDocument/2006/relationships/slide" Target="/ppt/slides/slide1.xml" Id="Raaf42d763d264b2e" /><Relationship Type="http://schemas.openxmlformats.org/officeDocument/2006/relationships/slide" Target="/ppt/slides/slide2.xml" Id="R3a77efc49a5b4046" /><Relationship Type="http://schemas.openxmlformats.org/officeDocument/2006/relationships/slide" Target="/ppt/slides/slide3.xml" Id="R63aeffc03cd84c8c" /><Relationship Type="http://schemas.openxmlformats.org/officeDocument/2006/relationships/slide" Target="/ppt/slides/slide4.xml" Id="Rf2ad936668e24dfc" /><Relationship Type="http://schemas.openxmlformats.org/officeDocument/2006/relationships/slide" Target="/ppt/slides/slide5.xml" Id="R5ff06fe906d24b89" /><Relationship Type="http://schemas.openxmlformats.org/officeDocument/2006/relationships/slide" Target="/ppt/slides/slide6.xml" Id="R5f6c8d9cbffb47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1db3d5f91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72898bd5345a0" /><Relationship Type="http://schemas.openxmlformats.org/officeDocument/2006/relationships/theme" Target="/ppt/slideMasters/theme/theme1.xml" Id="Rdfaeb50d310b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172898bd53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386d45a2c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9736b8f7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7eef01268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e6dbb541c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3e178116640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060c09f67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