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816633b6ab244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8250ca06934578"/>
  </p:sldMasterIdLst>
  <p:sldIdLst>
    <p:sldId xmlns:r="http://schemas.openxmlformats.org/officeDocument/2006/relationships" id="256" r:id="R4cc7664298744b35"/>
    <p:sldId xmlns:r="http://schemas.openxmlformats.org/officeDocument/2006/relationships" id="257" r:id="R0fcd71d63381453e"/>
    <p:sldId xmlns:r="http://schemas.openxmlformats.org/officeDocument/2006/relationships" id="258" r:id="R59464fb8e89946a5"/>
    <p:sldId xmlns:r="http://schemas.openxmlformats.org/officeDocument/2006/relationships" id="259" r:id="Rab7dcfc1db764a71"/>
    <p:sldId xmlns:r="http://schemas.openxmlformats.org/officeDocument/2006/relationships" id="260" r:id="R0ae69dc6da6c4b98"/>
    <p:sldId xmlns:r="http://schemas.openxmlformats.org/officeDocument/2006/relationships" id="261" r:id="Rd4c94a3ad344428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8250ca06934578" /><Relationship Type="http://schemas.openxmlformats.org/officeDocument/2006/relationships/slide" Target="/ppt/slides/slide1.xml" Id="R4cc7664298744b35" /><Relationship Type="http://schemas.openxmlformats.org/officeDocument/2006/relationships/slide" Target="/ppt/slides/slide2.xml" Id="R0fcd71d63381453e" /><Relationship Type="http://schemas.openxmlformats.org/officeDocument/2006/relationships/slide" Target="/ppt/slides/slide3.xml" Id="R59464fb8e89946a5" /><Relationship Type="http://schemas.openxmlformats.org/officeDocument/2006/relationships/slide" Target="/ppt/slides/slide4.xml" Id="Rab7dcfc1db764a71" /><Relationship Type="http://schemas.openxmlformats.org/officeDocument/2006/relationships/slide" Target="/ppt/slides/slide5.xml" Id="R0ae69dc6da6c4b98" /><Relationship Type="http://schemas.openxmlformats.org/officeDocument/2006/relationships/slide" Target="/ppt/slides/slide6.xml" Id="Rd4c94a3ad344428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f8f25122a34ea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fb8b2520694127" /><Relationship Type="http://schemas.openxmlformats.org/officeDocument/2006/relationships/theme" Target="/ppt/slideMasters/theme/theme1.xml" Id="R0b106754d97a446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4fb8b252069412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9944baf8704b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e8bdc3c4f74d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f03a6539164d4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709657c73645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41bad31e6d49e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96906cb8af4e1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DRONNING MAUDS MINNE HØGSKOLE FOR BARNEHAGELÆRERUTDANNING STI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DRONNING MAUDS MINNE HØGSKOLE FOR BARNEHAGELÆRERUTDANNING STI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MAUDS MINNE HØGSKOLE FOR BARNEHAGELÆRERUTDANNING STI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DRONNING MAUDS MINNE HØGSKOLE FOR BARNEHAGELÆRERUTDANNING STI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DRONNING MAUDS MINNE HØGSKOLE FOR BARNEHAGELÆRERUTDANNING STI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DRONNING MAUDS MINNE HØGSKOLE FOR BARNEHAGELÆRERUTDANNING STI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205 071 305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−3 755 717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−132 267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74 607 425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152 250 361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DRONNING MAUDS MINNE HØGSKOLE FOR BARNEHAGELÆRERUTDANNING STI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Thrond Nergaards veg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7044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80 52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post@dmmh.no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971 574 747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DRONNING MAUDS MINNE HØGSKOLE FOR BARNEHAGELÆRERUTDANNING STI</a:t>
            </a:r>
          </a:p>
        </p:txBody>
      </p:sp>
    </p:spTree>
  </p:cSld>
  <p:clrMapOvr>
    <a:masterClrMapping xmlns:a="http://schemas.openxmlformats.org/drawingml/2006/main"/>
  </p:clrMapOvr>
</p:sld>
</file>