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45880194a644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f3991fc4af44c6"/>
  </p:sldMasterIdLst>
  <p:sldIdLst>
    <p:sldId xmlns:r="http://schemas.openxmlformats.org/officeDocument/2006/relationships" id="256" r:id="R3d5f7442dd584d3a"/>
    <p:sldId xmlns:r="http://schemas.openxmlformats.org/officeDocument/2006/relationships" id="257" r:id="R8b0e9e7b278d47e2"/>
    <p:sldId xmlns:r="http://schemas.openxmlformats.org/officeDocument/2006/relationships" id="258" r:id="R555737596bb145a5"/>
    <p:sldId xmlns:r="http://schemas.openxmlformats.org/officeDocument/2006/relationships" id="259" r:id="Rd4fd933f588542de"/>
    <p:sldId xmlns:r="http://schemas.openxmlformats.org/officeDocument/2006/relationships" id="260" r:id="Rc9cd9bb8935d48dc"/>
    <p:sldId xmlns:r="http://schemas.openxmlformats.org/officeDocument/2006/relationships" id="261" r:id="R7a1dc7d60c2641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3991fc4af44c6" /><Relationship Type="http://schemas.openxmlformats.org/officeDocument/2006/relationships/slide" Target="/ppt/slides/slide1.xml" Id="R3d5f7442dd584d3a" /><Relationship Type="http://schemas.openxmlformats.org/officeDocument/2006/relationships/slide" Target="/ppt/slides/slide2.xml" Id="R8b0e9e7b278d47e2" /><Relationship Type="http://schemas.openxmlformats.org/officeDocument/2006/relationships/slide" Target="/ppt/slides/slide3.xml" Id="R555737596bb145a5" /><Relationship Type="http://schemas.openxmlformats.org/officeDocument/2006/relationships/slide" Target="/ppt/slides/slide4.xml" Id="Rd4fd933f588542de" /><Relationship Type="http://schemas.openxmlformats.org/officeDocument/2006/relationships/slide" Target="/ppt/slides/slide5.xml" Id="Rc9cd9bb8935d48dc" /><Relationship Type="http://schemas.openxmlformats.org/officeDocument/2006/relationships/slide" Target="/ppt/slides/slide6.xml" Id="R7a1dc7d60c2641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4501b85084a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0cb3de31b4ef6" /><Relationship Type="http://schemas.openxmlformats.org/officeDocument/2006/relationships/theme" Target="/ppt/slideMasters/theme/theme1.xml" Id="Reb9c3d272fc5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80cb3de31b4e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81424ab7445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55dbbb4a1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586040279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71bb785d24e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a47aacd2848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629d4f84448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AASLAND GÅRDSELSKAPET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jacob.aasland@aasland.no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971 548 436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