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0cdae9b229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5b985673042b7"/>
  </p:sldMasterIdLst>
  <p:sldIdLst>
    <p:sldId xmlns:r="http://schemas.openxmlformats.org/officeDocument/2006/relationships" id="256" r:id="R670d93544d7b4c0e"/>
    <p:sldId xmlns:r="http://schemas.openxmlformats.org/officeDocument/2006/relationships" id="257" r:id="Ra1d1c32946624af2"/>
    <p:sldId xmlns:r="http://schemas.openxmlformats.org/officeDocument/2006/relationships" id="258" r:id="R01484b1588704667"/>
    <p:sldId xmlns:r="http://schemas.openxmlformats.org/officeDocument/2006/relationships" id="259" r:id="Rff2c50992fcc4abd"/>
    <p:sldId xmlns:r="http://schemas.openxmlformats.org/officeDocument/2006/relationships" id="260" r:id="Rb3ef78c910a847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5b985673042b7" /><Relationship Type="http://schemas.openxmlformats.org/officeDocument/2006/relationships/slide" Target="/ppt/slides/slide1.xml" Id="R670d93544d7b4c0e" /><Relationship Type="http://schemas.openxmlformats.org/officeDocument/2006/relationships/slide" Target="/ppt/slides/slide2.xml" Id="Ra1d1c32946624af2" /><Relationship Type="http://schemas.openxmlformats.org/officeDocument/2006/relationships/slide" Target="/ppt/slides/slide3.xml" Id="R01484b1588704667" /><Relationship Type="http://schemas.openxmlformats.org/officeDocument/2006/relationships/slide" Target="/ppt/slides/slide4.xml" Id="Rff2c50992fcc4abd" /><Relationship Type="http://schemas.openxmlformats.org/officeDocument/2006/relationships/slide" Target="/ppt/slides/slide5.xml" Id="Rb3ef78c910a847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6476b580c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e6faa8a214e13" /><Relationship Type="http://schemas.openxmlformats.org/officeDocument/2006/relationships/theme" Target="/ppt/slideMasters/theme/theme1.xml" Id="Ra64c8626bc38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e6faa8a214e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49ea9209f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13c2ec8a6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abf2f36fe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e9e8c6b1d48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de7d842ac43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HORDALAND REVISJONSDISTRIKT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HORDALAND REVISJONSDISTRIKT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971 543 124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