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c8b29400e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134e6163d42ed"/>
  </p:sldMasterIdLst>
  <p:sldIdLst>
    <p:sldId xmlns:r="http://schemas.openxmlformats.org/officeDocument/2006/relationships" id="256" r:id="R26c1ff27d2b14d93"/>
    <p:sldId xmlns:r="http://schemas.openxmlformats.org/officeDocument/2006/relationships" id="257" r:id="R42f2087ce9a643cc"/>
    <p:sldId xmlns:r="http://schemas.openxmlformats.org/officeDocument/2006/relationships" id="258" r:id="R0c9c13e84fbd4a7f"/>
    <p:sldId xmlns:r="http://schemas.openxmlformats.org/officeDocument/2006/relationships" id="259" r:id="R5861beb1c3604235"/>
    <p:sldId xmlns:r="http://schemas.openxmlformats.org/officeDocument/2006/relationships" id="260" r:id="Ra203ba52af1f44ed"/>
    <p:sldId xmlns:r="http://schemas.openxmlformats.org/officeDocument/2006/relationships" id="261" r:id="Rbd320e0c3dc6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134e6163d42ed" /><Relationship Type="http://schemas.openxmlformats.org/officeDocument/2006/relationships/slide" Target="/ppt/slides/slide1.xml" Id="R26c1ff27d2b14d93" /><Relationship Type="http://schemas.openxmlformats.org/officeDocument/2006/relationships/slide" Target="/ppt/slides/slide2.xml" Id="R42f2087ce9a643cc" /><Relationship Type="http://schemas.openxmlformats.org/officeDocument/2006/relationships/slide" Target="/ppt/slides/slide3.xml" Id="R0c9c13e84fbd4a7f" /><Relationship Type="http://schemas.openxmlformats.org/officeDocument/2006/relationships/slide" Target="/ppt/slides/slide4.xml" Id="R5861beb1c3604235" /><Relationship Type="http://schemas.openxmlformats.org/officeDocument/2006/relationships/slide" Target="/ppt/slides/slide5.xml" Id="Ra203ba52af1f44ed" /><Relationship Type="http://schemas.openxmlformats.org/officeDocument/2006/relationships/slide" Target="/ppt/slides/slide6.xml" Id="Rbd320e0c3dc6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2182337b1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1a199f1e74055" /><Relationship Type="http://schemas.openxmlformats.org/officeDocument/2006/relationships/theme" Target="/ppt/slideMasters/theme/theme1.xml" Id="R69dd0c0627f2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1a199f1e7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f337a7370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32fe1ec504d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96c4103f3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617a45f0f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ecf1839e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f5bda5977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 VIDEREGÅENDE SKOLE NORDLAND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VIDEREGÅENDE SKOLE NORDLAND STI ble etablert [år] og holder til i Nesna.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26 940 497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3 338 240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3 285 085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5 279 935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10 259 523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Hjellviks 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8700 Nesna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06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971 541 210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 VIDEREGÅENDE SKOLE NORDLAND STI</a:t>
            </a:r>
          </a:p>
        </p:txBody>
      </p:sp>
    </p:spTree>
  </p:cSld>
  <p:clrMapOvr>
    <a:masterClrMapping xmlns:a="http://schemas.openxmlformats.org/drawingml/2006/main"/>
  </p:clrMapOvr>
</p:sld>
</file>